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4" r:id="rId9"/>
    <p:sldId id="265" r:id="rId10"/>
    <p:sldId id="266" r:id="rId11"/>
    <p:sldId id="26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D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07" d="100"/>
          <a:sy n="107" d="100"/>
        </p:scale>
        <p:origin x="16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84DE1-724E-814C-9B2C-13C783D29D79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66D52-741D-104A-93AD-48EBCE85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66D52-741D-104A-93AD-48EBCE85B9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6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7BDA1-DE1D-0F5A-3F9A-4F3F13789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55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B7252-511E-B967-6E8F-BC613DE77D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9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E771E85-25FA-9696-6DD9-ABADBD4A4B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110155"/>
            <a:ext cx="2479430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07CF92-DF82-EA9E-42F9-11C701F67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8364415" cy="565273"/>
          </a:xfrm>
        </p:spPr>
        <p:txBody>
          <a:bodyPr>
            <a:noAutofit/>
          </a:bodyPr>
          <a:lstStyle>
            <a:lvl1pPr>
              <a:defRPr sz="4000">
                <a:solidFill>
                  <a:srgbClr val="26346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Headline Treatment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1AE26EE-D191-0F8C-FCCC-764051B52F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16570" y="2110155"/>
            <a:ext cx="2479430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15B9D13-26C6-02C8-AA1C-B0EADE9437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94939" y="2110155"/>
            <a:ext cx="2479430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DDD1E4D-0AE6-0605-DD01-9D8B7ED779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5157788"/>
            <a:ext cx="2479430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D130D3-926E-0C7B-57D6-9C2363CDC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6570" y="5157788"/>
            <a:ext cx="2479430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E169A8-E73F-997C-042B-CCBD93516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4939" y="5141121"/>
            <a:ext cx="2479430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838C84-C790-23A2-0C6B-A9C6D66973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1585" y="2110155"/>
            <a:ext cx="2479430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E8FC8D7-46C9-5090-D3FA-2BEEF49775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585" y="5141121"/>
            <a:ext cx="2479430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</p:spTree>
    <p:extLst>
      <p:ext uri="{BB962C8B-B14F-4D97-AF65-F5344CB8AC3E}">
        <p14:creationId xmlns:p14="http://schemas.microsoft.com/office/powerpoint/2010/main" val="106715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AF50185-EB08-8F25-FD97-2BCFF979CE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608809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BCA3A9-8352-07A2-CB6C-589361FE80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6" y="2321169"/>
            <a:ext cx="6125307" cy="2508738"/>
          </a:xfrm>
        </p:spPr>
        <p:txBody>
          <a:bodyPr anchor="ctr"/>
          <a:lstStyle>
            <a:lvl1pPr algn="l">
              <a:lnSpc>
                <a:spcPts val="6000"/>
              </a:lnSpc>
              <a:defRPr sz="6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Section Break Title Shown Here</a:t>
            </a:r>
          </a:p>
        </p:txBody>
      </p:sp>
    </p:spTree>
    <p:extLst>
      <p:ext uri="{BB962C8B-B14F-4D97-AF65-F5344CB8AC3E}">
        <p14:creationId xmlns:p14="http://schemas.microsoft.com/office/powerpoint/2010/main" val="263474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0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Key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51B6D7-4DF4-0E5C-9772-A92F68CF0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028091"/>
            <a:ext cx="3938953" cy="23179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435AEA-BB01-1AAC-14C6-61A3A9380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289538"/>
            <a:ext cx="3938954" cy="565273"/>
          </a:xfrm>
        </p:spPr>
        <p:txBody>
          <a:bodyPr anchor="b">
            <a:noAutofit/>
          </a:bodyPr>
          <a:lstStyle>
            <a:lvl1pPr>
              <a:defRPr sz="1600" b="1">
                <a:solidFill>
                  <a:srgbClr val="2634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SMALLER HEADLINE SHOWN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034D3B-17B3-7B49-9F92-28D8DD0325E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445370" y="2028091"/>
            <a:ext cx="3938953" cy="23179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9E962D4-3C74-B80A-F71E-EEA47936EE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4759" y="1290638"/>
            <a:ext cx="3938954" cy="564173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rgbClr val="2634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SMALLER HEADLINE SHOWN HERE</a:t>
            </a:r>
          </a:p>
        </p:txBody>
      </p:sp>
    </p:spTree>
    <p:extLst>
      <p:ext uri="{BB962C8B-B14F-4D97-AF65-F5344CB8AC3E}">
        <p14:creationId xmlns:p14="http://schemas.microsoft.com/office/powerpoint/2010/main" val="207989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5283-C2FB-DAE4-8B63-407258546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8364415" cy="565273"/>
          </a:xfrm>
        </p:spPr>
        <p:txBody>
          <a:bodyPr>
            <a:noAutofit/>
          </a:bodyPr>
          <a:lstStyle>
            <a:lvl1pPr>
              <a:defRPr sz="4000">
                <a:solidFill>
                  <a:srgbClr val="26346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Headline Treatment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68F1A-3484-F9DA-A66E-14100FD4DB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028091"/>
            <a:ext cx="3938953" cy="3234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C31DC3-579B-7E0C-636A-876049276CC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63662" y="2028091"/>
            <a:ext cx="3938953" cy="3234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</p:spTree>
    <p:extLst>
      <p:ext uri="{BB962C8B-B14F-4D97-AF65-F5344CB8AC3E}">
        <p14:creationId xmlns:p14="http://schemas.microsoft.com/office/powerpoint/2010/main" val="53683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A0C003-ECF7-7EFE-7BFD-F9025EAC9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8364415" cy="565273"/>
          </a:xfrm>
        </p:spPr>
        <p:txBody>
          <a:bodyPr>
            <a:noAutofit/>
          </a:bodyPr>
          <a:lstStyle>
            <a:lvl1pPr>
              <a:defRPr sz="4000">
                <a:solidFill>
                  <a:srgbClr val="26346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Headline Treatment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C85983-A644-83E9-69A7-6E6202CD1F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028091"/>
            <a:ext cx="8364414" cy="3234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</p:spTree>
    <p:extLst>
      <p:ext uri="{BB962C8B-B14F-4D97-AF65-F5344CB8AC3E}">
        <p14:creationId xmlns:p14="http://schemas.microsoft.com/office/powerpoint/2010/main" val="395454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047F-1DB5-1349-74FD-F617B5B3D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8364415" cy="565273"/>
          </a:xfrm>
        </p:spPr>
        <p:txBody>
          <a:bodyPr anchor="b">
            <a:noAutofit/>
          </a:bodyPr>
          <a:lstStyle>
            <a:lvl1pPr>
              <a:defRPr sz="1600" b="1">
                <a:solidFill>
                  <a:srgbClr val="2634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SMALLER HEADLINE SHOWN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2276C-23B7-6799-BBCD-6AEFCE2E45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28091"/>
            <a:ext cx="8364415" cy="323447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Larger Copy Shown Here</a:t>
            </a:r>
          </a:p>
        </p:txBody>
      </p:sp>
    </p:spTree>
    <p:extLst>
      <p:ext uri="{BB962C8B-B14F-4D97-AF65-F5344CB8AC3E}">
        <p14:creationId xmlns:p14="http://schemas.microsoft.com/office/powerpoint/2010/main" val="94706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0E380F-E1E8-F3FE-DAAC-D4C5F2AA02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028091"/>
            <a:ext cx="4859214" cy="3234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BB7737-8302-2A4E-A30E-68CA79F5C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4859215" cy="565273"/>
          </a:xfrm>
        </p:spPr>
        <p:txBody>
          <a:bodyPr anchor="b">
            <a:noAutofit/>
          </a:bodyPr>
          <a:lstStyle>
            <a:lvl1pPr>
              <a:defRPr sz="1600" b="1">
                <a:solidFill>
                  <a:srgbClr val="2634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SMALLER HEADLINE </a:t>
            </a:r>
            <a:br>
              <a:rPr lang="en-US" dirty="0"/>
            </a:br>
            <a:r>
              <a:rPr lang="en-US" dirty="0"/>
              <a:t>SHOWN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8F0C899-F068-C93A-606C-9086BD02CE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289050"/>
            <a:ext cx="3740150" cy="39735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9191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85D4DD-C98D-9BB6-8BB8-28E87ECA45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6936" y="2028091"/>
            <a:ext cx="4859214" cy="3234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Copy Shown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1533A2-F0B7-87A8-B8B5-A028E0B27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6935" y="1289538"/>
            <a:ext cx="4859215" cy="565273"/>
          </a:xfrm>
        </p:spPr>
        <p:txBody>
          <a:bodyPr anchor="b">
            <a:noAutofit/>
          </a:bodyPr>
          <a:lstStyle>
            <a:lvl1pPr>
              <a:defRPr sz="1600" b="1">
                <a:solidFill>
                  <a:srgbClr val="2634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SMALLER HEADLINE </a:t>
            </a:r>
            <a:br>
              <a:rPr lang="en-US" dirty="0"/>
            </a:br>
            <a:r>
              <a:rPr lang="en-US" dirty="0"/>
              <a:t>SHOWN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84CF8FA-8F19-3E1A-B269-D036D70F4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7785" y="1289050"/>
            <a:ext cx="3740150" cy="39735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98262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5C26734-5F74-69E4-92FA-1D26CF57E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110155"/>
            <a:ext cx="2825262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6D2BBD-AFB2-4185-4DAA-B9B6FDA84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89538"/>
            <a:ext cx="8364415" cy="565273"/>
          </a:xfrm>
        </p:spPr>
        <p:txBody>
          <a:bodyPr>
            <a:noAutofit/>
          </a:bodyPr>
          <a:lstStyle>
            <a:lvl1pPr>
              <a:defRPr sz="4000">
                <a:solidFill>
                  <a:srgbClr val="26346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Headline Treatment Here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1A9DF96-3B2B-19D6-865B-01B96436E0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9985" y="2110155"/>
            <a:ext cx="2825262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BE64715-14E5-6722-1AAB-EAA0C08B0C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1770" y="2110155"/>
            <a:ext cx="2825262" cy="2893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88FB3D-CCAE-7CC5-EF8A-6001954F5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5157788"/>
            <a:ext cx="2825262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2239238-7DE0-CE5F-868B-3A7BDB012D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985" y="5157788"/>
            <a:ext cx="2825262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58F8F8-8EAD-1474-639F-E59E67A71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1770" y="5141121"/>
            <a:ext cx="2825262" cy="23482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Caption Text Shown Here</a:t>
            </a:r>
          </a:p>
        </p:txBody>
      </p:sp>
    </p:spTree>
    <p:extLst>
      <p:ext uri="{BB962C8B-B14F-4D97-AF65-F5344CB8AC3E}">
        <p14:creationId xmlns:p14="http://schemas.microsoft.com/office/powerpoint/2010/main" val="312023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FDE87-18B7-146C-4587-6FFA0749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F5E83-479A-64AA-73ED-9DC576B8D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27902-51E2-2A48-DE75-2C39608FC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90AC37-E855-6D4E-91E0-713805C380A3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FC72E-420D-51F6-DF2E-F2DFE54F8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282DD-0D8B-F6AE-1A4F-FD7E0C822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2E235-560C-ED4E-82E4-A75AF63E7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50" r:id="rId5"/>
    <p:sldLayoutId id="2147483662" r:id="rId6"/>
    <p:sldLayoutId id="2147483652" r:id="rId7"/>
    <p:sldLayoutId id="2147483663" r:id="rId8"/>
    <p:sldLayoutId id="2147483664" r:id="rId9"/>
    <p:sldLayoutId id="2147483665" r:id="rId10"/>
    <p:sldLayoutId id="2147483655" r:id="rId11"/>
    <p:sldLayoutId id="2147483654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09DE8C-B6A0-80AF-6484-F39154C9D531}"/>
              </a:ext>
            </a:extLst>
          </p:cNvPr>
          <p:cNvSpPr txBox="1">
            <a:spLocks/>
          </p:cNvSpPr>
          <p:nvPr/>
        </p:nvSpPr>
        <p:spPr>
          <a:xfrm>
            <a:off x="371679" y="3729492"/>
            <a:ext cx="6125307" cy="2508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Title Treatment Shown Here for </a:t>
            </a:r>
            <a:br>
              <a:rPr lang="en-US" dirty="0"/>
            </a:br>
            <a:r>
              <a:rPr lang="en-US" dirty="0"/>
              <a:t>Placement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BAB8AD-BAA3-261A-CDA4-68C90EE21B35}"/>
              </a:ext>
            </a:extLst>
          </p:cNvPr>
          <p:cNvSpPr txBox="1">
            <a:spLocks/>
          </p:cNvSpPr>
          <p:nvPr/>
        </p:nvSpPr>
        <p:spPr>
          <a:xfrm>
            <a:off x="389264" y="6218541"/>
            <a:ext cx="7086600" cy="304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PRESENTED BY NAME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705F2AB-234A-C187-EC5F-188C7DA72114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71069" y="3403082"/>
            <a:ext cx="6125307" cy="304190"/>
          </a:xfrm>
        </p:spPr>
        <p:txBody>
          <a:bodyPr>
            <a:normAutofit lnSpcReduction="10000"/>
          </a:bodyPr>
          <a:lstStyle>
            <a:lvl1pPr marL="0" indent="0">
              <a:buNone/>
              <a:defRPr sz="1600" b="1">
                <a:solidFill>
                  <a:srgbClr val="FFF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solidFill>
                  <a:srgbClr val="30D8D0"/>
                </a:solidFill>
              </a:rPr>
              <a:t>TOPIC TREATMENT HERE</a:t>
            </a:r>
          </a:p>
        </p:txBody>
      </p:sp>
    </p:spTree>
    <p:extLst>
      <p:ext uri="{BB962C8B-B14F-4D97-AF65-F5344CB8AC3E}">
        <p14:creationId xmlns:p14="http://schemas.microsoft.com/office/powerpoint/2010/main" val="112172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C26340-FF3F-7159-0ED8-0E8BE0E8DF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7DFCFA-C0FA-0058-4B92-CD42A5E7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A4B72B-656B-F147-B749-A79B293361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A5DA9-3858-0F9B-9183-3AC43AC117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7063F-D9B0-7E29-5D65-B7C2C52814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6003DA-83CC-1D21-B7D3-AAD3E2502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D77F4E-C181-9C83-1887-140B30805C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4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6EAB8F2-AD14-DE88-AAEA-3F070713F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0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6773A1C0-9B00-3C24-999A-6F6D4D334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19"/>
          <a:stretch/>
        </p:blipFill>
        <p:spPr>
          <a:xfrm>
            <a:off x="5016539" y="0"/>
            <a:ext cx="7175461" cy="8425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327A7D-CDE1-7533-5B81-23A8ABAD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FAFE0F-776C-D633-0EB3-A9ED2E29300A}"/>
              </a:ext>
            </a:extLst>
          </p:cNvPr>
          <p:cNvSpPr txBox="1">
            <a:spLocks/>
          </p:cNvSpPr>
          <p:nvPr/>
        </p:nvSpPr>
        <p:spPr>
          <a:xfrm>
            <a:off x="591406" y="2652993"/>
            <a:ext cx="6125307" cy="15822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Speaker Name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A9403CE-0E64-EA3F-2887-4CFC5CE1971F}"/>
              </a:ext>
            </a:extLst>
          </p:cNvPr>
          <p:cNvSpPr txBox="1">
            <a:spLocks/>
          </p:cNvSpPr>
          <p:nvPr/>
        </p:nvSpPr>
        <p:spPr>
          <a:xfrm>
            <a:off x="591406" y="2400092"/>
            <a:ext cx="6125307" cy="3041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rgbClr val="FFF5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0D8D0"/>
                </a:solidFill>
              </a:rPr>
              <a:t>KEYNOTE SPEAKER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544639-2B48-4450-E2D3-08936130FDAD}"/>
              </a:ext>
            </a:extLst>
          </p:cNvPr>
          <p:cNvSpPr txBox="1">
            <a:spLocks/>
          </p:cNvSpPr>
          <p:nvPr/>
        </p:nvSpPr>
        <p:spPr>
          <a:xfrm>
            <a:off x="609601" y="4150065"/>
            <a:ext cx="3529780" cy="6902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Organization Name Shown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1311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9955-F40F-9CA8-C7D3-DF3E2CC0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87BB2-058D-0200-9977-5142734AF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labore et dolore magna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Duis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4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E672-81E5-4802-2B86-923EB5308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2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D2D102-056E-8360-16E0-C2F0A8EA7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5DF636-FC94-4A35-5AD0-CDCF927B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10380-B245-9DEF-C1A1-19D16F49DC8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74C73-A005-921B-EA3B-A5ADC68EA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6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50F28D23-A381-9B79-5B23-519441DB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DEE1F5E-44BA-6EDE-2148-771551204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3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F2E9-6384-67AA-FFB5-3476D636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1E98-964C-9A21-3251-7203065D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26DD7-6005-5AB1-F103-9288E292529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3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06C869-7F6D-CDA0-FB72-3FF6D02D8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04E58E-30C8-2CB4-5305-DAB0B6E2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59ED1D-1CE8-9816-25DD-89957CC70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2A5A68-71C3-0851-B137-5B27368B7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09845-E93F-C824-D1A2-51FA3353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1D3098-2258-F0F3-7486-B44AA1BF24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85</Words>
  <Application>Microsoft Macintosh PowerPoint</Application>
  <PresentationFormat>Widescreen</PresentationFormat>
  <Paragraphs>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Korth</dc:creator>
  <cp:lastModifiedBy>Jason Korth</cp:lastModifiedBy>
  <cp:revision>7</cp:revision>
  <dcterms:created xsi:type="dcterms:W3CDTF">2024-04-02T15:30:20Z</dcterms:created>
  <dcterms:modified xsi:type="dcterms:W3CDTF">2024-08-01T13:21:58Z</dcterms:modified>
</cp:coreProperties>
</file>