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>
      <p:cViewPr varScale="1">
        <p:scale>
          <a:sx n="73" d="100"/>
          <a:sy n="73" d="100"/>
        </p:scale>
        <p:origin x="81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64A29-68F1-4345-B36A-0BCAC9EEABCF}" type="datetimeFigureOut">
              <a:rPr lang="en-US" smtClean="0"/>
              <a:t>8/28/25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18D4D-D7C9-124F-B7F7-CE71D0D4D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18D4D-D7C9-124F-B7F7-CE71D0D4D1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18D4D-D7C9-124F-B7F7-CE71D0D4D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8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91D54-A39A-3E54-F6F1-681C992FF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864241-465E-98DC-ECC2-96984483E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CB1A36-AF31-B4E7-8B8D-C65569679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8910B0-4C6E-AD2C-DA4A-154DD20D1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DDDF2-1386-2A2C-02F8-77BEAABC8A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BEA85-3241-F0F6-2B4D-3B6F6464C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442E2-4783-74A4-1CB1-CDA5769BCD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72887-A235-B36B-F1E4-31784F102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A606A-D97F-EF6E-DA03-2EE25C6D8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49C27-82E5-0E40-CAFC-5CAD82E7D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261" y="4500657"/>
            <a:ext cx="14466569" cy="2035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9C8CFF"/>
                </a:solidFill>
                <a:latin typeface="Quatro Slab"/>
                <a:cs typeface="Quatro Sla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3913" y="5350581"/>
            <a:ext cx="14033500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933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378440"/>
            <a:ext cx="4623943" cy="223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‹#›</a:t>
            </a:fld>
            <a:endParaRPr dirty="0">
              <a:latin typeface="QuatroSlab-Medium"/>
              <a:cs typeface="QuatroSlab-Medium"/>
            </a:endParaRPr>
          </a:p>
        </p:txBody>
      </p:sp>
      <p:pic>
        <p:nvPicPr>
          <p:cNvPr id="7" name="Picture 6" descr="A purple and grey text on a black background&#10;&#10;AI-generated content may be incorrect.">
            <a:extLst>
              <a:ext uri="{FF2B5EF4-FFF2-40B4-BE49-F238E27FC236}">
                <a16:creationId xmlns:a16="http://schemas.microsoft.com/office/drawing/2014/main" id="{30423C35-3AA1-5744-D2C0-148A8A79CC7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1" y="9923675"/>
            <a:ext cx="4025900" cy="876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2F56AC-0165-FD04-2E5E-BADBEF7D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7558" y="5525"/>
            <a:ext cx="19518576" cy="1097505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37315F6-E44A-F5CC-26C1-58ED496C31C3}"/>
              </a:ext>
            </a:extLst>
          </p:cNvPr>
          <p:cNvGrpSpPr/>
          <p:nvPr/>
        </p:nvGrpSpPr>
        <p:grpSpPr>
          <a:xfrm>
            <a:off x="0" y="-8646"/>
            <a:ext cx="20104544" cy="11405526"/>
            <a:chOff x="0" y="-8646"/>
            <a:chExt cx="20104544" cy="11405526"/>
          </a:xfrm>
        </p:grpSpPr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BAD2BF58-E9ED-5B2D-666C-308E53A0292C}"/>
                </a:ext>
              </a:extLst>
            </p:cNvPr>
            <p:cNvSpPr/>
            <p:nvPr/>
          </p:nvSpPr>
          <p:spPr>
            <a:xfrm>
              <a:off x="4827078" y="-8646"/>
              <a:ext cx="15277466" cy="11405526"/>
            </a:xfrm>
            <a:custGeom>
              <a:avLst/>
              <a:gdLst/>
              <a:ahLst/>
              <a:cxnLst/>
              <a:rect l="l" t="t" r="r" b="b"/>
              <a:pathLst>
                <a:path w="15277465" h="11308715">
                  <a:moveTo>
                    <a:pt x="15277021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15277021" y="11308556"/>
                  </a:lnTo>
                  <a:lnTo>
                    <a:pt x="15277021" y="0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tx1">
                    <a:alpha val="54941"/>
                  </a:schemeClr>
                </a:gs>
                <a:gs pos="79000">
                  <a:schemeClr val="bg1">
                    <a:alpha val="0"/>
                  </a:schemeClr>
                </a:gs>
              </a:gsLst>
              <a:lin ang="18000000" scaled="0"/>
              <a:tileRect/>
            </a:gra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5">
              <a:extLst>
                <a:ext uri="{FF2B5EF4-FFF2-40B4-BE49-F238E27FC236}">
                  <a16:creationId xmlns:a16="http://schemas.microsoft.com/office/drawing/2014/main" id="{9773783A-0585-6712-979A-E588AB9B4F4F}"/>
                </a:ext>
              </a:extLst>
            </p:cNvPr>
            <p:cNvSpPr/>
            <p:nvPr/>
          </p:nvSpPr>
          <p:spPr>
            <a:xfrm>
              <a:off x="3984155" y="8103620"/>
              <a:ext cx="9163050" cy="3205480"/>
            </a:xfrm>
            <a:custGeom>
              <a:avLst/>
              <a:gdLst/>
              <a:ahLst/>
              <a:cxnLst/>
              <a:rect l="l" t="t" r="r" b="b"/>
              <a:pathLst>
                <a:path w="9163050" h="3205479">
                  <a:moveTo>
                    <a:pt x="1236318" y="0"/>
                  </a:moveTo>
                  <a:lnTo>
                    <a:pt x="0" y="3205179"/>
                  </a:lnTo>
                  <a:lnTo>
                    <a:pt x="8556954" y="3205179"/>
                  </a:lnTo>
                  <a:lnTo>
                    <a:pt x="9162904" y="2810835"/>
                  </a:lnTo>
                  <a:lnTo>
                    <a:pt x="1236318" y="0"/>
                  </a:lnTo>
                  <a:close/>
                </a:path>
              </a:pathLst>
            </a:custGeom>
            <a:solidFill>
              <a:srgbClr val="AF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89FFF872-2D31-7CD3-2EB6-B9A4070FD3AF}"/>
                </a:ext>
              </a:extLst>
            </p:cNvPr>
            <p:cNvSpPr/>
            <p:nvPr/>
          </p:nvSpPr>
          <p:spPr>
            <a:xfrm>
              <a:off x="13147054" y="6386830"/>
              <a:ext cx="6957059" cy="4922520"/>
            </a:xfrm>
            <a:custGeom>
              <a:avLst/>
              <a:gdLst/>
              <a:ahLst/>
              <a:cxnLst/>
              <a:rect l="l" t="t" r="r" b="b"/>
              <a:pathLst>
                <a:path w="6957059" h="4922520">
                  <a:moveTo>
                    <a:pt x="6957044" y="0"/>
                  </a:moveTo>
                  <a:lnTo>
                    <a:pt x="0" y="4527621"/>
                  </a:lnTo>
                  <a:lnTo>
                    <a:pt x="1112070" y="4921965"/>
                  </a:lnTo>
                  <a:lnTo>
                    <a:pt x="6957044" y="4921965"/>
                  </a:lnTo>
                  <a:lnTo>
                    <a:pt x="6957044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0B6B2CC7-E8BE-35B0-EE47-AE47F3EC2C0E}"/>
                </a:ext>
              </a:extLst>
            </p:cNvPr>
            <p:cNvSpPr/>
            <p:nvPr/>
          </p:nvSpPr>
          <p:spPr>
            <a:xfrm>
              <a:off x="2118728" y="249"/>
              <a:ext cx="8672830" cy="8103870"/>
            </a:xfrm>
            <a:custGeom>
              <a:avLst/>
              <a:gdLst/>
              <a:ahLst/>
              <a:cxnLst/>
              <a:rect l="l" t="t" r="r" b="b"/>
              <a:pathLst>
                <a:path w="8672830" h="8103870">
                  <a:moveTo>
                    <a:pt x="5938609" y="748677"/>
                  </a:moveTo>
                  <a:lnTo>
                    <a:pt x="0" y="2375027"/>
                  </a:lnTo>
                  <a:lnTo>
                    <a:pt x="660247" y="7237590"/>
                  </a:lnTo>
                  <a:lnTo>
                    <a:pt x="3101733" y="8103387"/>
                  </a:lnTo>
                  <a:lnTo>
                    <a:pt x="5938609" y="748677"/>
                  </a:lnTo>
                  <a:close/>
                </a:path>
                <a:path w="8672830" h="8103870">
                  <a:moveTo>
                    <a:pt x="8672385" y="0"/>
                  </a:moveTo>
                  <a:lnTo>
                    <a:pt x="6227394" y="0"/>
                  </a:lnTo>
                  <a:lnTo>
                    <a:pt x="5938609" y="748665"/>
                  </a:lnTo>
                  <a:lnTo>
                    <a:pt x="8672385" y="0"/>
                  </a:lnTo>
                  <a:close/>
                </a:path>
              </a:pathLst>
            </a:custGeom>
            <a:solidFill>
              <a:srgbClr val="9C8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C7DF9D31-958C-0174-C6A7-D9429B7A71ED}"/>
                </a:ext>
              </a:extLst>
            </p:cNvPr>
            <p:cNvSpPr/>
            <p:nvPr/>
          </p:nvSpPr>
          <p:spPr>
            <a:xfrm>
              <a:off x="2778987" y="7237845"/>
              <a:ext cx="2441575" cy="4070985"/>
            </a:xfrm>
            <a:custGeom>
              <a:avLst/>
              <a:gdLst/>
              <a:ahLst/>
              <a:cxnLst/>
              <a:rect l="l" t="t" r="r" b="b"/>
              <a:pathLst>
                <a:path w="2441575" h="4070984">
                  <a:moveTo>
                    <a:pt x="0" y="0"/>
                  </a:moveTo>
                  <a:lnTo>
                    <a:pt x="552768" y="4070954"/>
                  </a:lnTo>
                  <a:lnTo>
                    <a:pt x="1205167" y="4070954"/>
                  </a:lnTo>
                  <a:lnTo>
                    <a:pt x="2441485" y="865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6B2E5D14-7228-F77A-534F-A5F924C3DE5F}"/>
                </a:ext>
              </a:extLst>
            </p:cNvPr>
            <p:cNvSpPr/>
            <p:nvPr/>
          </p:nvSpPr>
          <p:spPr>
            <a:xfrm>
              <a:off x="0" y="2375262"/>
              <a:ext cx="2779395" cy="4862830"/>
            </a:xfrm>
            <a:custGeom>
              <a:avLst/>
              <a:gdLst/>
              <a:ahLst/>
              <a:cxnLst/>
              <a:rect l="l" t="t" r="r" b="b"/>
              <a:pathLst>
                <a:path w="2779395" h="4862830">
                  <a:moveTo>
                    <a:pt x="2118741" y="0"/>
                  </a:moveTo>
                  <a:lnTo>
                    <a:pt x="0" y="580244"/>
                  </a:lnTo>
                  <a:lnTo>
                    <a:pt x="0" y="3877128"/>
                  </a:lnTo>
                  <a:lnTo>
                    <a:pt x="2778983" y="4862574"/>
                  </a:lnTo>
                  <a:lnTo>
                    <a:pt x="2118741" y="0"/>
                  </a:lnTo>
                  <a:close/>
                </a:path>
              </a:pathLst>
            </a:custGeom>
            <a:solidFill>
              <a:srgbClr val="AF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E30C16E9-B25F-35AF-C73E-6804D881AD22}"/>
                </a:ext>
              </a:extLst>
            </p:cNvPr>
            <p:cNvSpPr/>
            <p:nvPr/>
          </p:nvSpPr>
          <p:spPr>
            <a:xfrm>
              <a:off x="0" y="6252409"/>
              <a:ext cx="14259560" cy="5056505"/>
            </a:xfrm>
            <a:custGeom>
              <a:avLst/>
              <a:gdLst/>
              <a:ahLst/>
              <a:cxnLst/>
              <a:rect l="l" t="t" r="r" b="b"/>
              <a:pathLst>
                <a:path w="14259560" h="5056505">
                  <a:moveTo>
                    <a:pt x="3331743" y="5056390"/>
                  </a:moveTo>
                  <a:lnTo>
                    <a:pt x="2778976" y="985443"/>
                  </a:lnTo>
                  <a:lnTo>
                    <a:pt x="0" y="0"/>
                  </a:lnTo>
                  <a:lnTo>
                    <a:pt x="0" y="5056390"/>
                  </a:lnTo>
                  <a:lnTo>
                    <a:pt x="3331743" y="5056390"/>
                  </a:lnTo>
                  <a:close/>
                </a:path>
                <a:path w="14259560" h="5056505">
                  <a:moveTo>
                    <a:pt x="14259128" y="5056390"/>
                  </a:moveTo>
                  <a:lnTo>
                    <a:pt x="13147053" y="4662055"/>
                  </a:lnTo>
                  <a:lnTo>
                    <a:pt x="12541098" y="5056390"/>
                  </a:lnTo>
                  <a:lnTo>
                    <a:pt x="14259128" y="5056390"/>
                  </a:lnTo>
                  <a:close/>
                </a:path>
              </a:pathLst>
            </a:custGeom>
            <a:solidFill>
              <a:srgbClr val="9C8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07A47E71-06BF-DC6B-95D4-54E05C6BE2CA}"/>
                </a:ext>
              </a:extLst>
            </p:cNvPr>
            <p:cNvSpPr/>
            <p:nvPr/>
          </p:nvSpPr>
          <p:spPr>
            <a:xfrm>
              <a:off x="0" y="244"/>
              <a:ext cx="2118995" cy="2955290"/>
            </a:xfrm>
            <a:custGeom>
              <a:avLst/>
              <a:gdLst/>
              <a:ahLst/>
              <a:cxnLst/>
              <a:rect l="l" t="t" r="r" b="b"/>
              <a:pathLst>
                <a:path w="2118995" h="2955290">
                  <a:moveTo>
                    <a:pt x="1796259" y="0"/>
                  </a:moveTo>
                  <a:lnTo>
                    <a:pt x="0" y="0"/>
                  </a:lnTo>
                  <a:lnTo>
                    <a:pt x="0" y="2955260"/>
                  </a:lnTo>
                  <a:lnTo>
                    <a:pt x="2118741" y="2375027"/>
                  </a:lnTo>
                  <a:lnTo>
                    <a:pt x="1796259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5EB2154A-6F36-41D0-25C9-F6794405FFD7}"/>
                </a:ext>
              </a:extLst>
            </p:cNvPr>
            <p:cNvSpPr/>
            <p:nvPr/>
          </p:nvSpPr>
          <p:spPr>
            <a:xfrm>
              <a:off x="1796257" y="244"/>
              <a:ext cx="6550025" cy="2375535"/>
            </a:xfrm>
            <a:custGeom>
              <a:avLst/>
              <a:gdLst/>
              <a:ahLst/>
              <a:cxnLst/>
              <a:rect l="l" t="t" r="r" b="b"/>
              <a:pathLst>
                <a:path w="6550025" h="2375535">
                  <a:moveTo>
                    <a:pt x="6549863" y="0"/>
                  </a:moveTo>
                  <a:lnTo>
                    <a:pt x="0" y="0"/>
                  </a:lnTo>
                  <a:lnTo>
                    <a:pt x="322482" y="2375027"/>
                  </a:lnTo>
                  <a:lnTo>
                    <a:pt x="6261086" y="748668"/>
                  </a:lnTo>
                  <a:lnTo>
                    <a:pt x="6549863" y="0"/>
                  </a:lnTo>
                  <a:close/>
                </a:path>
              </a:pathLst>
            </a:custGeom>
            <a:solidFill>
              <a:srgbClr val="AF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49568" y="10086468"/>
            <a:ext cx="403860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PRESENTED</a:t>
            </a:r>
            <a:r>
              <a:rPr sz="1450" b="1" spc="285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BY</a:t>
            </a:r>
            <a:r>
              <a:rPr sz="1450" b="1" spc="285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Quatro Slab"/>
                <a:cs typeface="Quatro Slab"/>
              </a:rPr>
              <a:t>FIRSTNAME</a:t>
            </a:r>
            <a:r>
              <a:rPr sz="1450" b="1" spc="290" dirty="0">
                <a:solidFill>
                  <a:srgbClr val="FFFFFF"/>
                </a:solidFill>
                <a:latin typeface="Quatro Slab"/>
                <a:cs typeface="Quatro Slab"/>
              </a:rPr>
              <a:t> </a:t>
            </a:r>
            <a:r>
              <a:rPr sz="1450" b="1" spc="40" dirty="0">
                <a:solidFill>
                  <a:srgbClr val="FFFFFF"/>
                </a:solidFill>
                <a:latin typeface="Quatro Slab"/>
                <a:cs typeface="Quatro Slab"/>
              </a:rPr>
              <a:t>LASTNAME</a:t>
            </a:r>
            <a:endParaRPr sz="1450" dirty="0">
              <a:latin typeface="Quatro Slab"/>
              <a:cs typeface="Quatro Slab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49568" y="7013670"/>
            <a:ext cx="13801725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Large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Placement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93FF268-0C27-2C91-2A2B-B34FEE4B7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67" y="3560604"/>
            <a:ext cx="3985797" cy="2375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20261" y="2741549"/>
            <a:ext cx="11303000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/>
              <a:t>Headline</a:t>
            </a:r>
            <a:r>
              <a:rPr lang="en-US" spc="-229"/>
              <a:t> </a:t>
            </a:r>
            <a:r>
              <a:rPr lang="en-US"/>
              <a:t>Treatment</a:t>
            </a:r>
            <a:r>
              <a:rPr lang="en-US" spc="-229"/>
              <a:t> </a:t>
            </a:r>
            <a:r>
              <a:rPr lang="en-US" spc="-20"/>
              <a:t>Shown </a:t>
            </a:r>
            <a:r>
              <a:rPr lang="en-US"/>
              <a:t>Here</a:t>
            </a:r>
            <a:r>
              <a:rPr lang="en-US" spc="-30"/>
              <a:t> </a:t>
            </a:r>
            <a:r>
              <a:rPr lang="en-US"/>
              <a:t>for</a:t>
            </a:r>
            <a:r>
              <a:rPr lang="en-US" spc="-25"/>
              <a:t> </a:t>
            </a:r>
            <a:r>
              <a:rPr lang="en-US" spc="-10"/>
              <a:t>Placement</a:t>
            </a:r>
            <a:endParaRPr lang="en-US"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lang="en-US"/>
              <a:t>Nequatus,</a:t>
            </a:r>
            <a:r>
              <a:rPr lang="en-US" spc="175"/>
              <a:t> </a:t>
            </a:r>
            <a:r>
              <a:rPr lang="en-US"/>
              <a:t>natatiis</a:t>
            </a:r>
            <a:r>
              <a:rPr lang="en-US" spc="180"/>
              <a:t> </a:t>
            </a:r>
            <a:r>
              <a:rPr lang="en-US"/>
              <a:t>aut</a:t>
            </a:r>
            <a:r>
              <a:rPr lang="en-US" spc="175"/>
              <a:t> </a:t>
            </a:r>
            <a:r>
              <a:rPr lang="en-US"/>
              <a:t>ducienis</a:t>
            </a:r>
            <a:r>
              <a:rPr lang="en-US" spc="180"/>
              <a:t> </a:t>
            </a:r>
            <a:r>
              <a:rPr lang="en-US"/>
              <a:t>ant</a:t>
            </a:r>
            <a:r>
              <a:rPr lang="en-US" spc="175"/>
              <a:t> </a:t>
            </a:r>
            <a:r>
              <a:rPr lang="en-US"/>
              <a:t>aribus</a:t>
            </a:r>
            <a:r>
              <a:rPr lang="en-US" spc="180"/>
              <a:t> </a:t>
            </a:r>
            <a:r>
              <a:rPr lang="en-US"/>
              <a:t>et</a:t>
            </a:r>
            <a:r>
              <a:rPr lang="en-US" spc="175"/>
              <a:t> </a:t>
            </a:r>
            <a:r>
              <a:rPr lang="en-US"/>
              <a:t>lam</a:t>
            </a:r>
            <a:r>
              <a:rPr lang="en-US" spc="180"/>
              <a:t> </a:t>
            </a:r>
            <a:r>
              <a:rPr lang="en-US"/>
              <a:t>invenimusda</a:t>
            </a:r>
            <a:r>
              <a:rPr lang="en-US" spc="175"/>
              <a:t> </a:t>
            </a:r>
            <a:r>
              <a:rPr lang="en-US"/>
              <a:t>vid</a:t>
            </a:r>
            <a:r>
              <a:rPr lang="en-US" spc="180"/>
              <a:t> </a:t>
            </a:r>
            <a:r>
              <a:rPr lang="en-US"/>
              <a:t>magnimin</a:t>
            </a:r>
            <a:r>
              <a:rPr lang="en-US" spc="175"/>
              <a:t> </a:t>
            </a:r>
            <a:r>
              <a:rPr lang="en-US" spc="-25"/>
              <a:t>cum </a:t>
            </a:r>
            <a:r>
              <a:rPr lang="en-US"/>
              <a:t>quia</a:t>
            </a:r>
            <a:r>
              <a:rPr lang="en-US" spc="210"/>
              <a:t> </a:t>
            </a:r>
            <a:r>
              <a:rPr lang="en-US"/>
              <a:t>net</a:t>
            </a:r>
            <a:r>
              <a:rPr lang="en-US" spc="210"/>
              <a:t> </a:t>
            </a:r>
            <a:r>
              <a:rPr lang="en-US"/>
              <a:t>evenimus</a:t>
            </a:r>
            <a:r>
              <a:rPr lang="en-US" spc="210"/>
              <a:t> </a:t>
            </a:r>
            <a:r>
              <a:rPr lang="en-US"/>
              <a:t>nonem</a:t>
            </a:r>
            <a:r>
              <a:rPr lang="en-US" spc="210"/>
              <a:t> </a:t>
            </a:r>
            <a:r>
              <a:rPr lang="en-US"/>
              <a:t>ipsapel</a:t>
            </a:r>
            <a:r>
              <a:rPr lang="en-US" spc="215"/>
              <a:t> </a:t>
            </a:r>
            <a:r>
              <a:rPr lang="en-US"/>
              <a:t>lorehentia</a:t>
            </a:r>
            <a:r>
              <a:rPr lang="en-US" spc="210"/>
              <a:t> </a:t>
            </a:r>
            <a:r>
              <a:rPr lang="en-US"/>
              <a:t>niendenit</a:t>
            </a:r>
            <a:r>
              <a:rPr lang="en-US" spc="210"/>
              <a:t> </a:t>
            </a:r>
            <a:r>
              <a:rPr lang="en-US"/>
              <a:t>maxim</a:t>
            </a:r>
            <a:r>
              <a:rPr lang="en-US" spc="210"/>
              <a:t> </a:t>
            </a:r>
            <a:r>
              <a:rPr lang="en-US"/>
              <a:t>vollessimin</a:t>
            </a:r>
            <a:r>
              <a:rPr lang="en-US" spc="210"/>
              <a:t> </a:t>
            </a:r>
            <a:r>
              <a:rPr lang="en-US" spc="-10"/>
              <a:t>rempora </a:t>
            </a:r>
            <a:r>
              <a:rPr lang="en-US"/>
              <a:t>doluptur,</a:t>
            </a:r>
            <a:r>
              <a:rPr lang="en-US" spc="190"/>
              <a:t> </a:t>
            </a:r>
            <a:r>
              <a:rPr lang="en-US"/>
              <a:t>consequatis</a:t>
            </a:r>
            <a:r>
              <a:rPr lang="en-US" spc="190"/>
              <a:t> </a:t>
            </a:r>
            <a:r>
              <a:rPr lang="en-US"/>
              <a:t>quod</a:t>
            </a:r>
            <a:r>
              <a:rPr lang="en-US" spc="190"/>
              <a:t> </a:t>
            </a:r>
            <a:r>
              <a:rPr lang="en-US"/>
              <a:t>ut</a:t>
            </a:r>
            <a:r>
              <a:rPr lang="en-US" spc="190"/>
              <a:t> </a:t>
            </a:r>
            <a:r>
              <a:rPr lang="en-US"/>
              <a:t>licid</a:t>
            </a:r>
            <a:r>
              <a:rPr lang="en-US" spc="185"/>
              <a:t> </a:t>
            </a:r>
            <a:r>
              <a:rPr lang="en-US"/>
              <a:t>molupta</a:t>
            </a:r>
            <a:r>
              <a:rPr lang="en-US" spc="190"/>
              <a:t> </a:t>
            </a:r>
            <a:r>
              <a:rPr lang="en-US"/>
              <a:t>demquia</a:t>
            </a:r>
            <a:r>
              <a:rPr lang="en-US" spc="190"/>
              <a:t> </a:t>
            </a:r>
            <a:r>
              <a:rPr lang="en-US"/>
              <a:t>sitibusam</a:t>
            </a:r>
            <a:r>
              <a:rPr lang="en-US" spc="190"/>
              <a:t> </a:t>
            </a:r>
            <a:r>
              <a:rPr lang="en-US"/>
              <a:t>quam</a:t>
            </a:r>
            <a:r>
              <a:rPr lang="en-US" spc="190"/>
              <a:t> </a:t>
            </a:r>
            <a:r>
              <a:rPr lang="en-US" spc="-10"/>
              <a:t>haribusam </a:t>
            </a:r>
            <a:r>
              <a:rPr lang="en-US"/>
              <a:t>aliquas</a:t>
            </a:r>
            <a:r>
              <a:rPr lang="en-US" spc="210"/>
              <a:t> </a:t>
            </a:r>
            <a:r>
              <a:rPr lang="en-US"/>
              <a:t>dolectat.</a:t>
            </a:r>
            <a:r>
              <a:rPr lang="en-US" spc="210"/>
              <a:t> </a:t>
            </a:r>
            <a:r>
              <a:rPr lang="en-US"/>
              <a:t>Obitia</a:t>
            </a:r>
            <a:r>
              <a:rPr lang="en-US" spc="204"/>
              <a:t> </a:t>
            </a:r>
            <a:r>
              <a:rPr lang="en-US"/>
              <a:t>doluptas</a:t>
            </a:r>
            <a:r>
              <a:rPr lang="en-US" spc="210"/>
              <a:t> </a:t>
            </a:r>
            <a:r>
              <a:rPr lang="en-US"/>
              <a:t>quia</a:t>
            </a:r>
            <a:r>
              <a:rPr lang="en-US" spc="210"/>
              <a:t> </a:t>
            </a:r>
            <a:r>
              <a:rPr lang="en-US"/>
              <a:t>perore</a:t>
            </a:r>
            <a:r>
              <a:rPr lang="en-US" spc="210"/>
              <a:t> </a:t>
            </a:r>
            <a:r>
              <a:rPr lang="en-US"/>
              <a:t>lamusaepe</a:t>
            </a:r>
            <a:r>
              <a:rPr lang="en-US" spc="210"/>
              <a:t> </a:t>
            </a:r>
            <a:r>
              <a:rPr lang="en-US"/>
              <a:t>nonse</a:t>
            </a:r>
            <a:r>
              <a:rPr lang="en-US" spc="204"/>
              <a:t> </a:t>
            </a:r>
            <a:r>
              <a:rPr lang="en-US"/>
              <a:t>sum</a:t>
            </a:r>
            <a:r>
              <a:rPr lang="en-US" spc="210"/>
              <a:t> </a:t>
            </a:r>
            <a:r>
              <a:rPr lang="en-US"/>
              <a:t>ullia</a:t>
            </a:r>
            <a:r>
              <a:rPr lang="en-US" spc="210"/>
              <a:t> </a:t>
            </a:r>
            <a:r>
              <a:rPr lang="en-US" spc="-10"/>
              <a:t>doloratur, </a:t>
            </a:r>
            <a:r>
              <a:rPr lang="en-US"/>
              <a:t>sequia</a:t>
            </a:r>
            <a:r>
              <a:rPr lang="en-US" spc="175"/>
              <a:t> </a:t>
            </a:r>
            <a:r>
              <a:rPr lang="en-US"/>
              <a:t>erum</a:t>
            </a:r>
            <a:r>
              <a:rPr lang="en-US" spc="185"/>
              <a:t> </a:t>
            </a:r>
            <a:r>
              <a:rPr lang="en-US"/>
              <a:t>esto</a:t>
            </a:r>
            <a:r>
              <a:rPr lang="en-US" spc="185"/>
              <a:t> </a:t>
            </a:r>
            <a:r>
              <a:rPr lang="en-US"/>
              <a:t>maio</a:t>
            </a:r>
            <a:r>
              <a:rPr lang="en-US" spc="180"/>
              <a:t> </a:t>
            </a:r>
            <a:r>
              <a:rPr lang="en-US"/>
              <a:t>el</a:t>
            </a:r>
            <a:r>
              <a:rPr lang="en-US" spc="185"/>
              <a:t> </a:t>
            </a:r>
            <a:r>
              <a:rPr lang="en-US"/>
              <a:t>id</a:t>
            </a:r>
            <a:r>
              <a:rPr lang="en-US" spc="185"/>
              <a:t> </a:t>
            </a:r>
            <a:r>
              <a:rPr lang="en-US"/>
              <a:t>maximus</a:t>
            </a:r>
            <a:r>
              <a:rPr lang="en-US" spc="185"/>
              <a:t> </a:t>
            </a:r>
            <a:r>
              <a:rPr lang="en-US" spc="-10"/>
              <a:t>tibus.</a:t>
            </a:r>
            <a:endParaRPr lang="en-US" spc="-10" dirty="0"/>
          </a:p>
        </p:txBody>
      </p:sp>
      <p:sp>
        <p:nvSpPr>
          <p:cNvPr id="18" name="object 18"/>
          <p:cNvSpPr/>
          <p:nvPr/>
        </p:nvSpPr>
        <p:spPr>
          <a:xfrm>
            <a:off x="14436653" y="0"/>
            <a:ext cx="5668010" cy="2009775"/>
          </a:xfrm>
          <a:custGeom>
            <a:avLst/>
            <a:gdLst/>
            <a:ahLst/>
            <a:cxnLst/>
            <a:rect l="l" t="t" r="r" b="b"/>
            <a:pathLst>
              <a:path w="5668009" h="2009775">
                <a:moveTo>
                  <a:pt x="5667440" y="0"/>
                </a:moveTo>
                <a:lnTo>
                  <a:pt x="0" y="0"/>
                </a:lnTo>
                <a:lnTo>
                  <a:pt x="5667440" y="2009708"/>
                </a:lnTo>
                <a:lnTo>
                  <a:pt x="5667440" y="0"/>
                </a:lnTo>
                <a:close/>
              </a:path>
            </a:pathLst>
          </a:custGeom>
          <a:solidFill>
            <a:srgbClr val="9C8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02E84EA-0691-E58E-3023-E79213C9E9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2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65B16B5-71A0-4691-8965-AAFAF2AF88AB}"/>
              </a:ext>
            </a:extLst>
          </p:cNvPr>
          <p:cNvGrpSpPr/>
          <p:nvPr/>
        </p:nvGrpSpPr>
        <p:grpSpPr>
          <a:xfrm>
            <a:off x="0" y="0"/>
            <a:ext cx="20094161" cy="11309132"/>
            <a:chOff x="0" y="0"/>
            <a:chExt cx="20094161" cy="11309132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9C8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7540846" y="0"/>
              <a:ext cx="12553315" cy="7963534"/>
              <a:chOff x="7540846" y="0"/>
              <a:chExt cx="12553315" cy="7963534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18996094" y="4378757"/>
                <a:ext cx="1097915" cy="3584575"/>
              </a:xfrm>
              <a:custGeom>
                <a:avLst/>
                <a:gdLst/>
                <a:ahLst/>
                <a:cxnLst/>
                <a:rect l="l" t="t" r="r" b="b"/>
                <a:pathLst>
                  <a:path w="1097915" h="3584575">
                    <a:moveTo>
                      <a:pt x="1097736" y="0"/>
                    </a:moveTo>
                    <a:lnTo>
                      <a:pt x="0" y="300619"/>
                    </a:lnTo>
                    <a:lnTo>
                      <a:pt x="1097736" y="3584194"/>
                    </a:lnTo>
                    <a:lnTo>
                      <a:pt x="1097736" y="0"/>
                    </a:lnTo>
                    <a:close/>
                  </a:path>
                </a:pathLst>
              </a:custGeom>
              <a:solidFill>
                <a:srgbClr val="AFA3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540846" y="0"/>
                <a:ext cx="11455400" cy="7816850"/>
              </a:xfrm>
              <a:custGeom>
                <a:avLst/>
                <a:gdLst/>
                <a:ahLst/>
                <a:cxnLst/>
                <a:rect l="l" t="t" r="r" b="b"/>
                <a:pathLst>
                  <a:path w="11455400" h="7816850">
                    <a:moveTo>
                      <a:pt x="9890871" y="0"/>
                    </a:moveTo>
                    <a:lnTo>
                      <a:pt x="3014986" y="0"/>
                    </a:lnTo>
                    <a:lnTo>
                      <a:pt x="0" y="7816515"/>
                    </a:lnTo>
                    <a:lnTo>
                      <a:pt x="11455242" y="4679375"/>
                    </a:lnTo>
                    <a:lnTo>
                      <a:pt x="9890871" y="0"/>
                    </a:lnTo>
                    <a:close/>
                  </a:path>
                </a:pathLst>
              </a:custGeom>
              <a:solidFill>
                <a:srgbClr val="A598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9C8C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9"/>
            <p:cNvSpPr/>
            <p:nvPr/>
          </p:nvSpPr>
          <p:spPr>
            <a:xfrm>
              <a:off x="0" y="9442868"/>
              <a:ext cx="1856105" cy="1866264"/>
            </a:xfrm>
            <a:custGeom>
              <a:avLst/>
              <a:gdLst/>
              <a:ahLst/>
              <a:cxnLst/>
              <a:rect l="l" t="t" r="r" b="b"/>
              <a:pathLst>
                <a:path w="1856105" h="1866265">
                  <a:moveTo>
                    <a:pt x="1602244" y="0"/>
                  </a:moveTo>
                  <a:lnTo>
                    <a:pt x="0" y="438792"/>
                  </a:lnTo>
                  <a:lnTo>
                    <a:pt x="0" y="1865691"/>
                  </a:lnTo>
                  <a:lnTo>
                    <a:pt x="1855566" y="1865691"/>
                  </a:lnTo>
                  <a:lnTo>
                    <a:pt x="1602244" y="0"/>
                  </a:lnTo>
                  <a:close/>
                </a:path>
              </a:pathLst>
            </a:custGeom>
            <a:solidFill>
              <a:srgbClr val="AF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602740" cy="9881870"/>
            </a:xfrm>
            <a:custGeom>
              <a:avLst/>
              <a:gdLst/>
              <a:ahLst/>
              <a:cxnLst/>
              <a:rect l="l" t="t" r="r" b="b"/>
              <a:pathLst>
                <a:path w="1602740" h="9881870">
                  <a:moveTo>
                    <a:pt x="320074" y="0"/>
                  </a:moveTo>
                  <a:lnTo>
                    <a:pt x="0" y="0"/>
                  </a:lnTo>
                  <a:lnTo>
                    <a:pt x="0" y="9881657"/>
                  </a:lnTo>
                  <a:lnTo>
                    <a:pt x="1602244" y="9442874"/>
                  </a:lnTo>
                  <a:lnTo>
                    <a:pt x="320074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070" y="0"/>
              <a:ext cx="10236200" cy="9443085"/>
            </a:xfrm>
            <a:custGeom>
              <a:avLst/>
              <a:gdLst/>
              <a:ahLst/>
              <a:cxnLst/>
              <a:rect l="l" t="t" r="r" b="b"/>
              <a:pathLst>
                <a:path w="10236200" h="9443085">
                  <a:moveTo>
                    <a:pt x="10235761" y="0"/>
                  </a:moveTo>
                  <a:lnTo>
                    <a:pt x="0" y="0"/>
                  </a:lnTo>
                  <a:lnTo>
                    <a:pt x="1282170" y="9442874"/>
                  </a:lnTo>
                  <a:lnTo>
                    <a:pt x="7220774" y="7816515"/>
                  </a:lnTo>
                  <a:lnTo>
                    <a:pt x="10235761" y="0"/>
                  </a:lnTo>
                  <a:close/>
                </a:path>
              </a:pathLst>
            </a:custGeom>
            <a:solidFill>
              <a:srgbClr val="9C8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Divider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Headline</a:t>
            </a:r>
            <a:r>
              <a:rPr spc="-1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Treatment</a:t>
            </a:r>
            <a:r>
              <a:rPr spc="-1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Shown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Placement</a:t>
            </a:r>
          </a:p>
        </p:txBody>
      </p:sp>
      <p:sp>
        <p:nvSpPr>
          <p:cNvPr id="12" name="Slide Number Placeholder 26">
            <a:extLst>
              <a:ext uri="{FF2B5EF4-FFF2-40B4-BE49-F238E27FC236}">
                <a16:creationId xmlns:a16="http://schemas.microsoft.com/office/drawing/2014/main" id="{565102BB-B30E-3249-C842-4B8914AB9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74953" y="10378440"/>
            <a:ext cx="4623943" cy="223138"/>
          </a:xfr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3</a:t>
            </a:fld>
            <a:endParaRPr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13" name="Picture 1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A50C2BC-8814-B578-DB55-1EAC99A7D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58" y="9881870"/>
            <a:ext cx="40259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F9D338AA-E5EF-0D67-7E40-2205AD6D4CE8}"/>
              </a:ext>
            </a:extLst>
          </p:cNvPr>
          <p:cNvGrpSpPr/>
          <p:nvPr/>
        </p:nvGrpSpPr>
        <p:grpSpPr>
          <a:xfrm>
            <a:off x="0" y="0"/>
            <a:ext cx="20094161" cy="11309132"/>
            <a:chOff x="0" y="0"/>
            <a:chExt cx="20094161" cy="11309132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20093940" cy="11308715"/>
            </a:xfrm>
            <a:custGeom>
              <a:avLst/>
              <a:gdLst/>
              <a:ahLst/>
              <a:cxnLst/>
              <a:rect l="l" t="t" r="r" b="b"/>
              <a:pathLst>
                <a:path w="20093940" h="11308715">
                  <a:moveTo>
                    <a:pt x="20093827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093827" y="11308556"/>
                  </a:lnTo>
                  <a:lnTo>
                    <a:pt x="20093827" y="0"/>
                  </a:lnTo>
                  <a:close/>
                </a:path>
              </a:pathLst>
            </a:custGeom>
            <a:solidFill>
              <a:srgbClr val="3E47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02243" y="7816522"/>
              <a:ext cx="5939155" cy="3492500"/>
            </a:xfrm>
            <a:custGeom>
              <a:avLst/>
              <a:gdLst/>
              <a:ahLst/>
              <a:cxnLst/>
              <a:rect l="l" t="t" r="r" b="b"/>
              <a:pathLst>
                <a:path w="5939155" h="3492500">
                  <a:moveTo>
                    <a:pt x="5938604" y="0"/>
                  </a:moveTo>
                  <a:lnTo>
                    <a:pt x="0" y="1626348"/>
                  </a:lnTo>
                  <a:lnTo>
                    <a:pt x="253322" y="3492029"/>
                  </a:lnTo>
                  <a:lnTo>
                    <a:pt x="4591650" y="3492029"/>
                  </a:lnTo>
                  <a:lnTo>
                    <a:pt x="5938604" y="0"/>
                  </a:lnTo>
                  <a:close/>
                </a:path>
              </a:pathLst>
            </a:custGeom>
            <a:solidFill>
              <a:srgbClr val="495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object 4"/>
            <p:cNvGrpSpPr/>
            <p:nvPr/>
          </p:nvGrpSpPr>
          <p:grpSpPr>
            <a:xfrm>
              <a:off x="7540846" y="0"/>
              <a:ext cx="12553315" cy="7963534"/>
              <a:chOff x="7540846" y="0"/>
              <a:chExt cx="12553315" cy="7963534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7540841" y="5"/>
                <a:ext cx="12553315" cy="7963534"/>
              </a:xfrm>
              <a:custGeom>
                <a:avLst/>
                <a:gdLst/>
                <a:ahLst/>
                <a:cxnLst/>
                <a:rect l="l" t="t" r="r" b="b"/>
                <a:pathLst>
                  <a:path w="12553315" h="7963534">
                    <a:moveTo>
                      <a:pt x="11455248" y="4679378"/>
                    </a:moveTo>
                    <a:lnTo>
                      <a:pt x="9890874" y="0"/>
                    </a:lnTo>
                    <a:lnTo>
                      <a:pt x="3014992" y="0"/>
                    </a:lnTo>
                    <a:lnTo>
                      <a:pt x="0" y="7816520"/>
                    </a:lnTo>
                    <a:lnTo>
                      <a:pt x="11455248" y="4679378"/>
                    </a:lnTo>
                    <a:close/>
                  </a:path>
                  <a:path w="12553315" h="7963534">
                    <a:moveTo>
                      <a:pt x="12552985" y="4378757"/>
                    </a:moveTo>
                    <a:lnTo>
                      <a:pt x="11455248" y="4679378"/>
                    </a:lnTo>
                    <a:lnTo>
                      <a:pt x="12552985" y="7962951"/>
                    </a:lnTo>
                    <a:lnTo>
                      <a:pt x="12552985" y="4378757"/>
                    </a:lnTo>
                    <a:close/>
                  </a:path>
                </a:pathLst>
              </a:custGeom>
              <a:solidFill>
                <a:srgbClr val="29336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17431722" y="0"/>
                <a:ext cx="2662555" cy="4679950"/>
              </a:xfrm>
              <a:custGeom>
                <a:avLst/>
                <a:gdLst/>
                <a:ahLst/>
                <a:cxnLst/>
                <a:rect l="l" t="t" r="r" b="b"/>
                <a:pathLst>
                  <a:path w="2662555" h="4679950">
                    <a:moveTo>
                      <a:pt x="2662107" y="0"/>
                    </a:moveTo>
                    <a:lnTo>
                      <a:pt x="0" y="0"/>
                    </a:lnTo>
                    <a:lnTo>
                      <a:pt x="1564371" y="4679375"/>
                    </a:lnTo>
                    <a:lnTo>
                      <a:pt x="2662107" y="4378756"/>
                    </a:lnTo>
                    <a:lnTo>
                      <a:pt x="2662107" y="0"/>
                    </a:lnTo>
                    <a:close/>
                  </a:path>
                </a:pathLst>
              </a:custGeom>
              <a:solidFill>
                <a:srgbClr val="343D6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/>
            <p:nvPr/>
          </p:nvSpPr>
          <p:spPr>
            <a:xfrm>
              <a:off x="0" y="9442868"/>
              <a:ext cx="1856105" cy="1866264"/>
            </a:xfrm>
            <a:custGeom>
              <a:avLst/>
              <a:gdLst/>
              <a:ahLst/>
              <a:cxnLst/>
              <a:rect l="l" t="t" r="r" b="b"/>
              <a:pathLst>
                <a:path w="1856105" h="1866265">
                  <a:moveTo>
                    <a:pt x="1602244" y="0"/>
                  </a:moveTo>
                  <a:lnTo>
                    <a:pt x="0" y="438792"/>
                  </a:lnTo>
                  <a:lnTo>
                    <a:pt x="0" y="1865691"/>
                  </a:lnTo>
                  <a:lnTo>
                    <a:pt x="1855566" y="1865691"/>
                  </a:lnTo>
                  <a:lnTo>
                    <a:pt x="1602244" y="0"/>
                  </a:lnTo>
                  <a:close/>
                </a:path>
              </a:pathLst>
            </a:custGeom>
            <a:solidFill>
              <a:srgbClr val="293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602740" cy="9881870"/>
            </a:xfrm>
            <a:custGeom>
              <a:avLst/>
              <a:gdLst/>
              <a:ahLst/>
              <a:cxnLst/>
              <a:rect l="l" t="t" r="r" b="b"/>
              <a:pathLst>
                <a:path w="1602740" h="9881870">
                  <a:moveTo>
                    <a:pt x="320074" y="0"/>
                  </a:moveTo>
                  <a:lnTo>
                    <a:pt x="0" y="0"/>
                  </a:lnTo>
                  <a:lnTo>
                    <a:pt x="0" y="9881657"/>
                  </a:lnTo>
                  <a:lnTo>
                    <a:pt x="1602244" y="9442874"/>
                  </a:lnTo>
                  <a:lnTo>
                    <a:pt x="320074" y="0"/>
                  </a:lnTo>
                  <a:close/>
                </a:path>
              </a:pathLst>
            </a:custGeom>
            <a:solidFill>
              <a:srgbClr val="495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070" y="0"/>
              <a:ext cx="10236200" cy="9443085"/>
            </a:xfrm>
            <a:custGeom>
              <a:avLst/>
              <a:gdLst/>
              <a:ahLst/>
              <a:cxnLst/>
              <a:rect l="l" t="t" r="r" b="b"/>
              <a:pathLst>
                <a:path w="10236200" h="9443085">
                  <a:moveTo>
                    <a:pt x="10235761" y="0"/>
                  </a:moveTo>
                  <a:lnTo>
                    <a:pt x="0" y="0"/>
                  </a:lnTo>
                  <a:lnTo>
                    <a:pt x="1282170" y="9442874"/>
                  </a:lnTo>
                  <a:lnTo>
                    <a:pt x="7220774" y="7816515"/>
                  </a:lnTo>
                  <a:lnTo>
                    <a:pt x="10235761" y="0"/>
                  </a:lnTo>
                  <a:close/>
                </a:path>
              </a:pathLst>
            </a:custGeom>
            <a:solidFill>
              <a:srgbClr val="343D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Divider</a:t>
            </a:r>
            <a:r>
              <a:rPr spc="-165" dirty="0"/>
              <a:t> </a:t>
            </a:r>
            <a:r>
              <a:rPr dirty="0"/>
              <a:t>Headline</a:t>
            </a:r>
            <a:r>
              <a:rPr spc="-165" dirty="0"/>
              <a:t> </a:t>
            </a:r>
            <a:r>
              <a:rPr dirty="0"/>
              <a:t>Treatment</a:t>
            </a:r>
            <a:r>
              <a:rPr spc="-160" dirty="0"/>
              <a:t> </a:t>
            </a:r>
            <a:r>
              <a:rPr spc="-10" dirty="0"/>
              <a:t>Shown </a:t>
            </a:r>
            <a:r>
              <a:rPr dirty="0"/>
              <a:t>Here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spc="-10" dirty="0"/>
              <a:t>Placement</a:t>
            </a:r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97478C6F-292A-C318-6A05-DE4AFD8D6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74953" y="10378440"/>
            <a:ext cx="4623943" cy="223138"/>
          </a:xfrm>
        </p:spPr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chemeClr val="bg1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4</a:t>
            </a:fld>
            <a:endParaRPr dirty="0">
              <a:solidFill>
                <a:schemeClr val="bg1"/>
              </a:solidFill>
              <a:latin typeface="QuatroSlab-Medium"/>
              <a:cs typeface="QuatroSlab-Medium"/>
            </a:endParaRPr>
          </a:p>
        </p:txBody>
      </p:sp>
      <p:pic>
        <p:nvPicPr>
          <p:cNvPr id="13" name="Picture 1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EAFEFA3-DBFB-AE6F-C7AA-8D7FE1B5E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5" y="9937850"/>
            <a:ext cx="40259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275A6F3-BAC3-8794-6583-6E369A285074}"/>
              </a:ext>
            </a:extLst>
          </p:cNvPr>
          <p:cNvGrpSpPr/>
          <p:nvPr/>
        </p:nvGrpSpPr>
        <p:grpSpPr>
          <a:xfrm>
            <a:off x="6912974" y="0"/>
            <a:ext cx="13180902" cy="11308868"/>
            <a:chOff x="6912974" y="0"/>
            <a:chExt cx="13180902" cy="11308868"/>
          </a:xfrm>
        </p:grpSpPr>
        <p:sp>
          <p:nvSpPr>
            <p:cNvPr id="3" name="object 3"/>
            <p:cNvSpPr/>
            <p:nvPr/>
          </p:nvSpPr>
          <p:spPr>
            <a:xfrm>
              <a:off x="12695287" y="8672348"/>
              <a:ext cx="4749165" cy="2636520"/>
            </a:xfrm>
            <a:custGeom>
              <a:avLst/>
              <a:gdLst/>
              <a:ahLst/>
              <a:cxnLst/>
              <a:rect l="l" t="t" r="r" b="b"/>
              <a:pathLst>
                <a:path w="4749165" h="2636520">
                  <a:moveTo>
                    <a:pt x="4748871" y="0"/>
                  </a:moveTo>
                  <a:lnTo>
                    <a:pt x="0" y="1300525"/>
                  </a:lnTo>
                  <a:lnTo>
                    <a:pt x="181355" y="2636212"/>
                  </a:lnTo>
                  <a:lnTo>
                    <a:pt x="3732022" y="2636212"/>
                  </a:lnTo>
                  <a:lnTo>
                    <a:pt x="4748871" y="0"/>
                  </a:lnTo>
                  <a:close/>
                </a:path>
              </a:pathLst>
            </a:custGeom>
            <a:solidFill>
              <a:srgbClr val="A59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18056" y="1802910"/>
              <a:ext cx="12275820" cy="9505950"/>
            </a:xfrm>
            <a:custGeom>
              <a:avLst/>
              <a:gdLst/>
              <a:ahLst/>
              <a:cxnLst/>
              <a:rect l="l" t="t" r="r" b="b"/>
              <a:pathLst>
                <a:path w="12275819" h="9505950">
                  <a:moveTo>
                    <a:pt x="5058575" y="9505645"/>
                  </a:moveTo>
                  <a:lnTo>
                    <a:pt x="4877219" y="8169961"/>
                  </a:lnTo>
                  <a:lnTo>
                    <a:pt x="0" y="9505645"/>
                  </a:lnTo>
                  <a:lnTo>
                    <a:pt x="5058575" y="9505645"/>
                  </a:lnTo>
                  <a:close/>
                </a:path>
                <a:path w="12275819" h="9505950">
                  <a:moveTo>
                    <a:pt x="12275757" y="0"/>
                  </a:moveTo>
                  <a:lnTo>
                    <a:pt x="9626092" y="6869443"/>
                  </a:lnTo>
                  <a:lnTo>
                    <a:pt x="12275757" y="6143803"/>
                  </a:lnTo>
                  <a:lnTo>
                    <a:pt x="12275757" y="0"/>
                  </a:lnTo>
                  <a:close/>
                </a:path>
              </a:pathLst>
            </a:custGeom>
            <a:solidFill>
              <a:srgbClr val="AFA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12974" y="0"/>
              <a:ext cx="5782310" cy="11308715"/>
            </a:xfrm>
            <a:custGeom>
              <a:avLst/>
              <a:gdLst/>
              <a:ahLst/>
              <a:cxnLst/>
              <a:rect l="l" t="t" r="r" b="b"/>
              <a:pathLst>
                <a:path w="5782309" h="11308715">
                  <a:moveTo>
                    <a:pt x="4428179" y="0"/>
                  </a:moveTo>
                  <a:lnTo>
                    <a:pt x="4361971" y="0"/>
                  </a:lnTo>
                  <a:lnTo>
                    <a:pt x="0" y="11308556"/>
                  </a:lnTo>
                  <a:lnTo>
                    <a:pt x="905092" y="11308556"/>
                  </a:lnTo>
                  <a:lnTo>
                    <a:pt x="5782316" y="9972869"/>
                  </a:lnTo>
                  <a:lnTo>
                    <a:pt x="4428179" y="0"/>
                  </a:lnTo>
                  <a:close/>
                </a:path>
              </a:pathLst>
            </a:custGeom>
            <a:solidFill>
              <a:srgbClr val="9C8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41151" y="0"/>
            <a:ext cx="8752675" cy="9972869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20261" y="2820965"/>
            <a:ext cx="79425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/>
              <a:t>Sub</a:t>
            </a:r>
            <a:r>
              <a:rPr sz="3950" spc="225" dirty="0"/>
              <a:t> </a:t>
            </a:r>
            <a:r>
              <a:rPr sz="3950" dirty="0"/>
              <a:t>Headline</a:t>
            </a:r>
            <a:r>
              <a:rPr sz="3950" spc="229" dirty="0"/>
              <a:t> </a:t>
            </a:r>
            <a:r>
              <a:rPr sz="3950" dirty="0"/>
              <a:t>Treatment</a:t>
            </a:r>
            <a:r>
              <a:rPr sz="3950" spc="235" dirty="0"/>
              <a:t> </a:t>
            </a:r>
            <a:r>
              <a:rPr sz="3950" spc="-10" dirty="0"/>
              <a:t>Shown </a:t>
            </a:r>
            <a:r>
              <a:rPr sz="3950" dirty="0"/>
              <a:t>Here</a:t>
            </a:r>
            <a:r>
              <a:rPr sz="3950" spc="135" dirty="0"/>
              <a:t> </a:t>
            </a:r>
            <a:r>
              <a:rPr sz="3950" dirty="0"/>
              <a:t>for</a:t>
            </a:r>
            <a:r>
              <a:rPr sz="3950" spc="135" dirty="0"/>
              <a:t> </a:t>
            </a:r>
            <a:r>
              <a:rPr sz="3950" spc="-10" dirty="0"/>
              <a:t>Placement</a:t>
            </a:r>
            <a:endParaRPr sz="3950"/>
          </a:p>
        </p:txBody>
      </p:sp>
      <p:sp>
        <p:nvSpPr>
          <p:cNvPr id="19" name="object 19"/>
          <p:cNvSpPr txBox="1"/>
          <p:nvPr/>
        </p:nvSpPr>
        <p:spPr>
          <a:xfrm>
            <a:off x="783087" y="4452930"/>
            <a:ext cx="7434580" cy="357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875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invenimusda</a:t>
            </a:r>
            <a:r>
              <a:rPr sz="1950" spc="500" dirty="0">
                <a:solidFill>
                  <a:srgbClr val="293361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vid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evenimus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niendenit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maxim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vollessimin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doluptur,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consequatis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haribusam.</a:t>
            </a:r>
            <a:endParaRPr sz="1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08500"/>
              </a:lnSpc>
              <a:spcBef>
                <a:spcPts val="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Busam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eum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namus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sequi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conseque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cori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audigent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inveliqui</a:t>
            </a:r>
            <a:r>
              <a:rPr sz="1950" spc="229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ipsam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fugita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corem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eaquis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voles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re,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que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dolecae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necto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officium,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beria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posae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vel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evenis</a:t>
            </a:r>
            <a:r>
              <a:rPr sz="1950" spc="18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nos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mod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ullabo.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Intem</a:t>
            </a:r>
            <a:r>
              <a:rPr sz="1950" spc="17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quasperchit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nest,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tem.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volor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autenis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dolupti</a:t>
            </a:r>
            <a:r>
              <a:rPr sz="1950" spc="1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usdande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sunt.</a:t>
            </a:r>
            <a:endParaRPr sz="1950" dirty="0">
              <a:latin typeface="Arial"/>
              <a:cs typeface="Arial"/>
            </a:endParaRPr>
          </a:p>
          <a:p>
            <a:pPr marL="12700" marR="919480">
              <a:lnSpc>
                <a:spcPct val="108500"/>
              </a:lnSpc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Fercimus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eatis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entur.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Me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vellabo.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voloritas</a:t>
            </a:r>
            <a:r>
              <a:rPr sz="1950" spc="1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nime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molendae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eiur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gendani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mporunda</a:t>
            </a:r>
            <a:r>
              <a:rPr sz="1950" spc="26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inctint.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507D6A01-2109-9CBC-4FFC-40AB810CB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5</a:t>
            </a:fld>
            <a:endParaRPr dirty="0">
              <a:latin typeface="QuatroSlab-Medium"/>
              <a:cs typeface="QuatroSlab-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82453" y="10590588"/>
            <a:ext cx="2621915" cy="718185"/>
          </a:xfrm>
          <a:custGeom>
            <a:avLst/>
            <a:gdLst/>
            <a:ahLst/>
            <a:cxnLst/>
            <a:rect l="l" t="t" r="r" b="b"/>
            <a:pathLst>
              <a:path w="2621915" h="718184">
                <a:moveTo>
                  <a:pt x="2621647" y="0"/>
                </a:moveTo>
                <a:lnTo>
                  <a:pt x="0" y="717967"/>
                </a:lnTo>
                <a:lnTo>
                  <a:pt x="2621647" y="717967"/>
                </a:lnTo>
                <a:lnTo>
                  <a:pt x="2621647" y="0"/>
                </a:lnTo>
                <a:close/>
              </a:path>
            </a:pathLst>
          </a:custGeom>
          <a:solidFill>
            <a:srgbClr val="9C8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41060" y="0"/>
            <a:ext cx="6763384" cy="2398395"/>
          </a:xfrm>
          <a:custGeom>
            <a:avLst/>
            <a:gdLst/>
            <a:ahLst/>
            <a:cxnLst/>
            <a:rect l="l" t="t" r="r" b="b"/>
            <a:pathLst>
              <a:path w="6763384" h="2398395">
                <a:moveTo>
                  <a:pt x="6763040" y="0"/>
                </a:moveTo>
                <a:lnTo>
                  <a:pt x="0" y="0"/>
                </a:lnTo>
                <a:lnTo>
                  <a:pt x="6763040" y="2398220"/>
                </a:lnTo>
                <a:lnTo>
                  <a:pt x="6763040" y="0"/>
                </a:lnTo>
                <a:close/>
              </a:path>
            </a:pathLst>
          </a:custGeom>
          <a:solidFill>
            <a:srgbClr val="AFA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20261" y="3417806"/>
            <a:ext cx="79425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dirty="0"/>
              <a:t>Sub</a:t>
            </a:r>
            <a:r>
              <a:rPr sz="3950" spc="225" dirty="0"/>
              <a:t> </a:t>
            </a:r>
            <a:r>
              <a:rPr sz="3950" dirty="0"/>
              <a:t>Headline</a:t>
            </a:r>
            <a:r>
              <a:rPr sz="3950" spc="229" dirty="0"/>
              <a:t> </a:t>
            </a:r>
            <a:r>
              <a:rPr sz="3950" dirty="0"/>
              <a:t>Treatment</a:t>
            </a:r>
            <a:r>
              <a:rPr sz="3950" spc="235" dirty="0"/>
              <a:t> </a:t>
            </a:r>
            <a:r>
              <a:rPr sz="3950" spc="-10" dirty="0"/>
              <a:t>Shown </a:t>
            </a:r>
            <a:r>
              <a:rPr sz="3950" dirty="0"/>
              <a:t>Here</a:t>
            </a:r>
            <a:r>
              <a:rPr sz="3950" spc="135" dirty="0"/>
              <a:t> </a:t>
            </a:r>
            <a:r>
              <a:rPr sz="3950" dirty="0"/>
              <a:t>for</a:t>
            </a:r>
            <a:r>
              <a:rPr sz="3950" spc="135" dirty="0"/>
              <a:t> </a:t>
            </a:r>
            <a:r>
              <a:rPr sz="3950" spc="-10" dirty="0"/>
              <a:t>Placement</a:t>
            </a:r>
            <a:endParaRPr sz="3950"/>
          </a:p>
        </p:txBody>
      </p:sp>
      <p:sp>
        <p:nvSpPr>
          <p:cNvPr id="18" name="object 18"/>
          <p:cNvSpPr txBox="1"/>
          <p:nvPr/>
        </p:nvSpPr>
        <p:spPr>
          <a:xfrm>
            <a:off x="10165084" y="6965440"/>
            <a:ext cx="7423150" cy="131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invenimusda</a:t>
            </a:r>
            <a:r>
              <a:rPr sz="1950" spc="500" dirty="0">
                <a:solidFill>
                  <a:srgbClr val="293361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vid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cum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evenimus</a:t>
            </a:r>
            <a:r>
              <a:rPr sz="1950" spc="19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niendenit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maxim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vollessimin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doluptur,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consequatis</a:t>
            </a:r>
            <a:r>
              <a:rPr sz="1950" spc="28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93361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93361"/>
                </a:solidFill>
                <a:latin typeface="Arial"/>
                <a:cs typeface="Arial"/>
              </a:rPr>
              <a:t>quam</a:t>
            </a:r>
            <a:r>
              <a:rPr sz="1950" spc="225" dirty="0">
                <a:solidFill>
                  <a:srgbClr val="293361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293361"/>
                </a:solidFill>
                <a:latin typeface="Arial"/>
                <a:cs typeface="Arial"/>
              </a:rPr>
              <a:t>haribusam.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77700" y="1048973"/>
            <a:ext cx="8261528" cy="5452451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3346D9E-F52F-F0EE-4BBC-BB5A8E03B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12700">
              <a:spcBef>
                <a:spcPts val="114"/>
              </a:spcBef>
              <a:tabLst>
                <a:tab pos="2099945" algn="l"/>
              </a:tabLst>
            </a:pPr>
            <a:fld id="{9EFBCFBF-4D3F-9041-9BE9-79F552D1C968}" type="slidenum">
              <a:rPr lang="en-US" spc="-25" smtClean="0">
                <a:solidFill>
                  <a:srgbClr val="ACACAD"/>
                </a:solidFill>
                <a:latin typeface="QuatroSlab-Medium"/>
                <a:cs typeface="QuatroSlab-Medium"/>
              </a:rPr>
              <a:pPr marL="12700">
                <a:spcBef>
                  <a:spcPts val="114"/>
                </a:spcBef>
                <a:tabLst>
                  <a:tab pos="2099945" algn="l"/>
                </a:tabLst>
              </a:pPr>
              <a:t>6</a:t>
            </a:fld>
            <a:endParaRPr dirty="0">
              <a:latin typeface="QuatroSlab-Medium"/>
              <a:cs typeface="QuatroSlab-Medium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EF45CD0-5E5E-E481-01BC-2DB310CBB48B}"/>
              </a:ext>
            </a:extLst>
          </p:cNvPr>
          <p:cNvSpPr txBox="1"/>
          <p:nvPr/>
        </p:nvSpPr>
        <p:spPr>
          <a:xfrm>
            <a:off x="2269953" y="5238164"/>
            <a:ext cx="7423151" cy="36107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Nequatus,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natatiis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aut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ducienis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ant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aribus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sz="1950" spc="20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lam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invenimusda</a:t>
            </a:r>
            <a:r>
              <a:rPr sz="1950" spc="499" dirty="0">
                <a:solidFill>
                  <a:srgbClr val="283360"/>
                </a:solidFill>
                <a:latin typeface="Arial"/>
                <a:cs typeface="Arial"/>
              </a:rPr>
              <a:t> 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vid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magnimin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cum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quia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net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evenimus</a:t>
            </a:r>
            <a:r>
              <a:rPr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nonem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ipsapel</a:t>
            </a:r>
            <a:r>
              <a:rPr sz="1950" spc="20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lorehentia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niendenit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maxim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vollessimin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rempora</a:t>
            </a:r>
            <a:r>
              <a:rPr sz="1950" spc="29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doluptur,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consequatis</a:t>
            </a:r>
            <a:r>
              <a:rPr sz="1950" spc="28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283360"/>
                </a:solidFill>
                <a:latin typeface="Arial"/>
                <a:cs typeface="Arial"/>
              </a:rPr>
              <a:t>quod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licid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molupta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demquia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sitibusam</a:t>
            </a:r>
            <a:r>
              <a:rPr sz="1950" spc="2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sz="1950" spc="-11" dirty="0" err="1">
                <a:solidFill>
                  <a:srgbClr val="283360"/>
                </a:solidFill>
                <a:latin typeface="Arial"/>
                <a:cs typeface="Arial"/>
              </a:rPr>
              <a:t>haribusam</a:t>
            </a:r>
            <a:r>
              <a:rPr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endParaRPr lang="en-US" sz="1950" spc="-11" dirty="0">
              <a:solidFill>
                <a:srgbClr val="283360"/>
              </a:solidFill>
              <a:latin typeface="Arial"/>
              <a:cs typeface="Arial"/>
            </a:endParaRPr>
          </a:p>
          <a:p>
            <a:pPr marL="12700" marR="5079">
              <a:lnSpc>
                <a:spcPct val="108500"/>
              </a:lnSpc>
              <a:spcBef>
                <a:spcPts val="95"/>
              </a:spcBef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Busam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namus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sequi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conseque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audigent</a:t>
            </a:r>
            <a:r>
              <a:rPr lang="en-US" sz="1950" spc="224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inveliqui</a:t>
            </a:r>
            <a:r>
              <a:rPr lang="en-US" sz="1950" spc="22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ipsam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fugita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corem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eaquis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et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voles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eum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re,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dolecae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necto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officium,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beria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posae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vel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evenis</a:t>
            </a:r>
            <a:r>
              <a:rPr lang="en-US" sz="1950" spc="18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nos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mod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Intem</a:t>
            </a:r>
            <a:r>
              <a:rPr lang="en-US" sz="1950" spc="17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quasperchit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quam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nest,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tem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Ut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autenis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qui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dolupti</a:t>
            </a:r>
            <a:r>
              <a:rPr lang="en-US" sz="1950" spc="185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usdande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sunt.</a:t>
            </a:r>
            <a:endParaRPr lang="en-US" sz="1950" dirty="0">
              <a:latin typeface="Arial"/>
              <a:cs typeface="Arial"/>
            </a:endParaRPr>
          </a:p>
          <a:p>
            <a:pPr marL="12700" marR="919494">
              <a:lnSpc>
                <a:spcPct val="108500"/>
              </a:lnSpc>
            </a:pP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Fercimus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ma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eatis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entur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Me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vellabo</a:t>
            </a:r>
            <a:r>
              <a:rPr lang="en-US" sz="1950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Nem</a:t>
            </a:r>
            <a:r>
              <a:rPr lang="en-US" sz="1950" spc="19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voloritas</a:t>
            </a:r>
            <a:r>
              <a:rPr lang="en-US" sz="1950" spc="189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20" dirty="0" err="1">
                <a:solidFill>
                  <a:srgbClr val="283360"/>
                </a:solidFill>
                <a:latin typeface="Arial"/>
                <a:cs typeface="Arial"/>
              </a:rPr>
              <a:t>nime</a:t>
            </a:r>
            <a:r>
              <a:rPr lang="en-US" sz="1950" spc="-20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molendae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eiur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gendani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dirty="0" err="1">
                <a:solidFill>
                  <a:srgbClr val="283360"/>
                </a:solidFill>
                <a:latin typeface="Arial"/>
                <a:cs typeface="Arial"/>
              </a:rPr>
              <a:t>mporunda</a:t>
            </a:r>
            <a:r>
              <a:rPr lang="en-US" sz="1950" spc="266" dirty="0">
                <a:solidFill>
                  <a:srgbClr val="283360"/>
                </a:solidFill>
                <a:latin typeface="Arial"/>
                <a:cs typeface="Arial"/>
              </a:rPr>
              <a:t> </a:t>
            </a:r>
            <a:r>
              <a:rPr lang="en-US" sz="1950" spc="-11" dirty="0" err="1">
                <a:solidFill>
                  <a:srgbClr val="283360"/>
                </a:solidFill>
                <a:latin typeface="Arial"/>
                <a:cs typeface="Arial"/>
              </a:rPr>
              <a:t>inctint</a:t>
            </a:r>
            <a:r>
              <a:rPr lang="en-US" sz="1950" spc="-11" dirty="0">
                <a:solidFill>
                  <a:srgbClr val="283360"/>
                </a:solidFill>
                <a:latin typeface="Arial"/>
                <a:cs typeface="Arial"/>
              </a:rPr>
              <a:t>.</a:t>
            </a:r>
            <a:endParaRPr lang="en-US" sz="1950" dirty="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339</Words>
  <Application>Microsoft Macintosh PowerPoint</Application>
  <PresentationFormat>Custom</PresentationFormat>
  <Paragraphs>24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Quatro Slab</vt:lpstr>
      <vt:lpstr>QuatroSlab-Medium</vt:lpstr>
      <vt:lpstr>Office Theme</vt:lpstr>
      <vt:lpstr>Large Headline Treatment Shown Here for Placement</vt:lpstr>
      <vt:lpstr>Headline Treatment Shown Here for Placement</vt:lpstr>
      <vt:lpstr>Divider Headline Treatment Shown Here for Placement</vt:lpstr>
      <vt:lpstr>Divider Headline Treatment Shown Here for Placement</vt:lpstr>
      <vt:lpstr>Sub Headline Treatment Shown Here for Placement</vt:lpstr>
      <vt:lpstr>Sub Headline Treatment Shown Here for Placement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Headline Treatment Shown Here for Placement</dc:title>
  <cp:lastModifiedBy>Ashley Wells</cp:lastModifiedBy>
  <cp:revision>9</cp:revision>
  <dcterms:created xsi:type="dcterms:W3CDTF">2023-07-25T16:54:14Z</dcterms:created>
  <dcterms:modified xsi:type="dcterms:W3CDTF">2025-08-28T20:11:29Z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2023-07-25T00:00:00Z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</vt:lpwstr>
  </property>
</Properties>
</file>