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9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9B0A"/>
    <a:srgbClr val="30D8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74"/>
    <p:restoredTop sz="94694"/>
  </p:normalViewPr>
  <p:slideViewPr>
    <p:cSldViewPr snapToGrid="0">
      <p:cViewPr varScale="1">
        <p:scale>
          <a:sx n="113" d="100"/>
          <a:sy n="113" d="100"/>
        </p:scale>
        <p:origin x="200" y="3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84DE1-724E-814C-9B2C-13C783D29D79}" type="datetimeFigureOut">
              <a:rPr lang="en-US" smtClean="0"/>
              <a:t>3/12/26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66D52-741D-104A-93AD-48EBCE85B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07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66D52-741D-104A-93AD-48EBCE85B9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54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-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3995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E5C26734-5F74-69E4-92FA-1D26CF57E4F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8200" y="2110155"/>
            <a:ext cx="2825262" cy="289303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1"/>
            </a:lvl1pPr>
          </a:lstStyle>
          <a:p>
            <a:r>
              <a:rPr lang="en-US" dirty="0"/>
              <a:t>INSERT IMAGE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26D2BBD-AFB2-4185-4DAA-B9B6FDA848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89538"/>
            <a:ext cx="8364415" cy="565273"/>
          </a:xfrm>
        </p:spPr>
        <p:txBody>
          <a:bodyPr>
            <a:noAutofit/>
          </a:bodyPr>
          <a:lstStyle>
            <a:lvl1pPr>
              <a:defRPr sz="4000">
                <a:solidFill>
                  <a:srgbClr val="263465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Headline Treatment Here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F1A9DF96-3B2B-19D6-865B-01B96436E0C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979985" y="2110155"/>
            <a:ext cx="2825262" cy="289303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1"/>
            </a:lvl1pPr>
          </a:lstStyle>
          <a:p>
            <a:r>
              <a:rPr lang="en-US" dirty="0"/>
              <a:t>INSERT IMAGE HERE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CBE64715-14E5-6722-1AAB-EAA0C08B0C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21770" y="2110155"/>
            <a:ext cx="2825262" cy="289303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1"/>
            </a:lvl1pPr>
          </a:lstStyle>
          <a:p>
            <a:r>
              <a:rPr lang="en-US" dirty="0"/>
              <a:t>INSERT IMAGE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888FB3D-CCAE-7CC5-EF8A-6001954F5C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5157788"/>
            <a:ext cx="2825262" cy="234827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Caption Text Shown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2239238-7DE0-CE5F-868B-3A7BDB012D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79985" y="5157788"/>
            <a:ext cx="2825262" cy="234827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Caption Text Shown Here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458F8F8-8EAD-1474-639F-E59E67A712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21770" y="5141121"/>
            <a:ext cx="2825262" cy="234827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Caption Text Shown Here</a:t>
            </a:r>
          </a:p>
        </p:txBody>
      </p:sp>
    </p:spTree>
    <p:extLst>
      <p:ext uri="{BB962C8B-B14F-4D97-AF65-F5344CB8AC3E}">
        <p14:creationId xmlns:p14="http://schemas.microsoft.com/office/powerpoint/2010/main" val="3120232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0E771E85-25FA-9696-6DD9-ABADBD4A4B2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8200" y="2110155"/>
            <a:ext cx="2479430" cy="289303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1"/>
            </a:lvl1pPr>
          </a:lstStyle>
          <a:p>
            <a:r>
              <a:rPr lang="en-US" dirty="0"/>
              <a:t>INSERT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207CF92-DF82-EA9E-42F9-11C701F67B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89538"/>
            <a:ext cx="8364415" cy="565273"/>
          </a:xfrm>
        </p:spPr>
        <p:txBody>
          <a:bodyPr>
            <a:noAutofit/>
          </a:bodyPr>
          <a:lstStyle>
            <a:lvl1pPr>
              <a:defRPr sz="4000">
                <a:solidFill>
                  <a:srgbClr val="263465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Headline Treatment Here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1AE26EE-D191-0F8C-FCCC-764051B52F5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616570" y="2110155"/>
            <a:ext cx="2479430" cy="289303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1"/>
            </a:lvl1pPr>
          </a:lstStyle>
          <a:p>
            <a:r>
              <a:rPr lang="en-US" dirty="0"/>
              <a:t>INSERT IMAGE HERE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215B9D13-26C6-02C8-AA1C-B0EADE9437F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94939" y="2110155"/>
            <a:ext cx="2479430" cy="289303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1"/>
            </a:lvl1pPr>
          </a:lstStyle>
          <a:p>
            <a:r>
              <a:rPr lang="en-US" dirty="0"/>
              <a:t>INSERT IMAGE HERE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5DDD1E4D-0AE6-0605-DD01-9D8B7ED779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5157788"/>
            <a:ext cx="2479430" cy="234827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Caption Text Shown Here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3DD130D3-926E-0C7B-57D6-9C2363CDC6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16570" y="5157788"/>
            <a:ext cx="2479430" cy="234827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Caption Text Shown Here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DE169A8-E73F-997C-042B-CCBD93516F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94939" y="5141121"/>
            <a:ext cx="2479430" cy="234827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Caption Text Shown Here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B5838C84-C790-23A2-0C6B-A9C6D669736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61585" y="2110155"/>
            <a:ext cx="2479430" cy="289303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1"/>
            </a:lvl1pPr>
          </a:lstStyle>
          <a:p>
            <a:r>
              <a:rPr lang="en-US" dirty="0"/>
              <a:t>INSERT IMAGE HERE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5E8FC8D7-46C9-5090-D3FA-2BEEF49775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61585" y="5141121"/>
            <a:ext cx="2479430" cy="234827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Caption Text Shown Here</a:t>
            </a:r>
          </a:p>
        </p:txBody>
      </p:sp>
    </p:spTree>
    <p:extLst>
      <p:ext uri="{BB962C8B-B14F-4D97-AF65-F5344CB8AC3E}">
        <p14:creationId xmlns:p14="http://schemas.microsoft.com/office/powerpoint/2010/main" val="1067151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AF50185-EB08-8F25-FD97-2BCFF979CE4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1"/>
            </a:lvl1pPr>
          </a:lstStyle>
          <a:p>
            <a:r>
              <a:rPr lang="en-US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608809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DBCA3A9-8352-07A2-CB6C-589361FE80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2016" y="2321169"/>
            <a:ext cx="6125307" cy="2508738"/>
          </a:xfrm>
        </p:spPr>
        <p:txBody>
          <a:bodyPr anchor="ctr"/>
          <a:lstStyle>
            <a:lvl1pPr algn="l">
              <a:lnSpc>
                <a:spcPts val="6000"/>
              </a:lnSpc>
              <a:defRPr sz="6000" b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Section Break Title Shown Here</a:t>
            </a:r>
          </a:p>
        </p:txBody>
      </p:sp>
    </p:spTree>
    <p:extLst>
      <p:ext uri="{BB962C8B-B14F-4D97-AF65-F5344CB8AC3E}">
        <p14:creationId xmlns:p14="http://schemas.microsoft.com/office/powerpoint/2010/main" val="2634743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620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- Key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350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2258857-D893-DC75-89C4-A54A5F43F7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03198" y="2171885"/>
            <a:ext cx="7585604" cy="2592027"/>
          </a:xfrm>
        </p:spPr>
        <p:txBody>
          <a:bodyPr/>
          <a:lstStyle>
            <a:lvl1pPr algn="ctr">
              <a:buNone/>
              <a:defRPr lang="en-US" b="0" i="0" smtClean="0">
                <a:solidFill>
                  <a:schemeClr val="bg1"/>
                </a:solidFill>
                <a:effectLst/>
                <a:latin typeface="Georgia" panose="02040502050405020303" pitchFamily="18" charset="0"/>
              </a:defRPr>
            </a:lvl1pPr>
          </a:lstStyle>
          <a:p>
            <a:pPr lvl="0"/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“Lorem ipsum dolor sit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sed do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eiusmod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incididunt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labore et dolore magna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Ut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enim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ad minim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veniam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quis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nostrud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exercitation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ullamco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laboris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nisi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aliquip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ex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commodo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consequat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.”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366AA33-D9FF-91EE-37F6-397AF526BC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6523" y="5071316"/>
            <a:ext cx="3938954" cy="565273"/>
          </a:xfrm>
        </p:spPr>
        <p:txBody>
          <a:bodyPr anchor="b">
            <a:noAutofit/>
          </a:bodyPr>
          <a:lstStyle>
            <a:lvl1pPr algn="ctr">
              <a:defRPr sz="1400" b="1">
                <a:solidFill>
                  <a:srgbClr val="FE9B0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– FIRST LASTNAME</a:t>
            </a:r>
          </a:p>
        </p:txBody>
      </p:sp>
    </p:spTree>
    <p:extLst>
      <p:ext uri="{BB962C8B-B14F-4D97-AF65-F5344CB8AC3E}">
        <p14:creationId xmlns:p14="http://schemas.microsoft.com/office/powerpoint/2010/main" val="991728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51B6D7-4DF4-0E5C-9772-A92F68CF03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2028091"/>
            <a:ext cx="3938953" cy="231799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Shown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C435AEA-BB01-1AAC-14C6-61A3A9380D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289538"/>
            <a:ext cx="3938954" cy="565273"/>
          </a:xfrm>
        </p:spPr>
        <p:txBody>
          <a:bodyPr anchor="b">
            <a:noAutofit/>
          </a:bodyPr>
          <a:lstStyle>
            <a:lvl1pPr>
              <a:defRPr sz="1600" b="1">
                <a:solidFill>
                  <a:srgbClr val="2634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SMALLER HEADLINE SHOWN HERE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9034D3B-17B3-7B49-9F92-28D8DD0325E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445370" y="2028091"/>
            <a:ext cx="3938953" cy="231799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Shown Here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D9E962D4-3C74-B80A-F71E-EEA47936EE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44759" y="1290638"/>
            <a:ext cx="3938954" cy="564173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rgbClr val="2634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SMALLER HEADLINE SHOWN HERE</a:t>
            </a:r>
          </a:p>
        </p:txBody>
      </p:sp>
    </p:spTree>
    <p:extLst>
      <p:ext uri="{BB962C8B-B14F-4D97-AF65-F5344CB8AC3E}">
        <p14:creationId xmlns:p14="http://schemas.microsoft.com/office/powerpoint/2010/main" val="2079897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5283-C2FB-DAE4-8B63-407258546F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89538"/>
            <a:ext cx="8364415" cy="565273"/>
          </a:xfrm>
        </p:spPr>
        <p:txBody>
          <a:bodyPr>
            <a:noAutofit/>
          </a:bodyPr>
          <a:lstStyle>
            <a:lvl1pPr>
              <a:defRPr sz="4000">
                <a:solidFill>
                  <a:srgbClr val="263465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Headline Treatment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68F1A-3484-F9DA-A66E-14100FD4DB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2028091"/>
            <a:ext cx="3938953" cy="3234471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Shown Here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CC31DC3-579B-7E0C-636A-876049276CC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263662" y="2028091"/>
            <a:ext cx="3938953" cy="3234471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Shown Here</a:t>
            </a:r>
          </a:p>
        </p:txBody>
      </p:sp>
    </p:spTree>
    <p:extLst>
      <p:ext uri="{BB962C8B-B14F-4D97-AF65-F5344CB8AC3E}">
        <p14:creationId xmlns:p14="http://schemas.microsoft.com/office/powerpoint/2010/main" val="536836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BA0C003-ECF7-7EFE-7BFD-F9025EAC9C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89538"/>
            <a:ext cx="8364415" cy="565273"/>
          </a:xfrm>
        </p:spPr>
        <p:txBody>
          <a:bodyPr>
            <a:noAutofit/>
          </a:bodyPr>
          <a:lstStyle>
            <a:lvl1pPr>
              <a:defRPr sz="4000">
                <a:solidFill>
                  <a:srgbClr val="263465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Headline Treatment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9C85983-A644-83E9-69A7-6E6202CD1F8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2028091"/>
            <a:ext cx="8364414" cy="3234471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Shown Here</a:t>
            </a:r>
          </a:p>
        </p:txBody>
      </p:sp>
    </p:spTree>
    <p:extLst>
      <p:ext uri="{BB962C8B-B14F-4D97-AF65-F5344CB8AC3E}">
        <p14:creationId xmlns:p14="http://schemas.microsoft.com/office/powerpoint/2010/main" val="3954548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6047F-1DB5-1349-74FD-F617B5B3D3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89538"/>
            <a:ext cx="8364415" cy="565273"/>
          </a:xfrm>
        </p:spPr>
        <p:txBody>
          <a:bodyPr anchor="b">
            <a:noAutofit/>
          </a:bodyPr>
          <a:lstStyle>
            <a:lvl1pPr>
              <a:defRPr sz="1600" b="1">
                <a:solidFill>
                  <a:srgbClr val="2634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SMALLER HEADLINE SHOWN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2276C-23B7-6799-BBCD-6AEFCE2E45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028091"/>
            <a:ext cx="8364415" cy="3234471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Larger Copy Shown Here</a:t>
            </a:r>
          </a:p>
        </p:txBody>
      </p:sp>
    </p:spTree>
    <p:extLst>
      <p:ext uri="{BB962C8B-B14F-4D97-AF65-F5344CB8AC3E}">
        <p14:creationId xmlns:p14="http://schemas.microsoft.com/office/powerpoint/2010/main" val="947062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20E380F-E1E8-F3FE-DAAC-D4C5F2AA02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2028091"/>
            <a:ext cx="4859214" cy="3234471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Shown Here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BB7737-8302-2A4E-A30E-68CA79F5CB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89538"/>
            <a:ext cx="4859215" cy="565273"/>
          </a:xfrm>
        </p:spPr>
        <p:txBody>
          <a:bodyPr anchor="b">
            <a:noAutofit/>
          </a:bodyPr>
          <a:lstStyle>
            <a:lvl1pPr>
              <a:defRPr sz="1600" b="1">
                <a:solidFill>
                  <a:srgbClr val="2634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SMALLER HEADLINE </a:t>
            </a:r>
            <a:br>
              <a:rPr lang="en-US" dirty="0"/>
            </a:br>
            <a:r>
              <a:rPr lang="en-US" dirty="0"/>
              <a:t>SHOWN HERE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8F0C899-F068-C93A-606C-9086BD02CE9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1289050"/>
            <a:ext cx="3740150" cy="39735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1"/>
            </a:lvl1pPr>
          </a:lstStyle>
          <a:p>
            <a:r>
              <a:rPr lang="en-US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919157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485D4DD-C98D-9BB6-8BB8-28E87ECA45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76936" y="2028091"/>
            <a:ext cx="4859214" cy="3234471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Shown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11533A2-F0B7-87A8-B8B5-A028E0B27B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6935" y="1289538"/>
            <a:ext cx="4859215" cy="565273"/>
          </a:xfrm>
        </p:spPr>
        <p:txBody>
          <a:bodyPr anchor="b">
            <a:noAutofit/>
          </a:bodyPr>
          <a:lstStyle>
            <a:lvl1pPr>
              <a:defRPr sz="1600" b="1">
                <a:solidFill>
                  <a:srgbClr val="2634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SMALLER HEADLINE </a:t>
            </a:r>
            <a:br>
              <a:rPr lang="en-US" dirty="0"/>
            </a:br>
            <a:r>
              <a:rPr lang="en-US" dirty="0"/>
              <a:t>SHOWN HERE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84CF8FA-8F19-3E1A-B269-D036D70F49D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67785" y="1289050"/>
            <a:ext cx="3740150" cy="39735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1"/>
            </a:lvl1pPr>
          </a:lstStyle>
          <a:p>
            <a:r>
              <a:rPr lang="en-US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2982629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1FDE87-18B7-146C-4587-6FFA07491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F5E83-479A-64AA-73ED-9DC576B8D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27902-51E2-2A48-DE75-2C39608FC4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90AC37-E855-6D4E-91E0-713805C380A3}" type="datetimeFigureOut">
              <a:rPr lang="en-US" smtClean="0"/>
              <a:t>3/12/26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FC72E-420D-51F6-DF2E-F2DFE54F8A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282DD-0D8B-F6AE-1A4F-FD7E0C822D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62E235-560C-ED4E-82E4-A75AF63E7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13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8" r:id="rId3"/>
    <p:sldLayoutId id="2147483651" r:id="rId4"/>
    <p:sldLayoutId id="2147483661" r:id="rId5"/>
    <p:sldLayoutId id="2147483650" r:id="rId6"/>
    <p:sldLayoutId id="2147483662" r:id="rId7"/>
    <p:sldLayoutId id="2147483652" r:id="rId8"/>
    <p:sldLayoutId id="2147483663" r:id="rId9"/>
    <p:sldLayoutId id="2147483664" r:id="rId10"/>
    <p:sldLayoutId id="2147483665" r:id="rId11"/>
    <p:sldLayoutId id="2147483655" r:id="rId12"/>
    <p:sldLayoutId id="2147483654" r:id="rId13"/>
    <p:sldLayoutId id="214748366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CA40-BEA1-562F-1917-1F3C3171AE92}"/>
              </a:ext>
            </a:extLst>
          </p:cNvPr>
          <p:cNvSpPr txBox="1">
            <a:spLocks/>
          </p:cNvSpPr>
          <p:nvPr/>
        </p:nvSpPr>
        <p:spPr>
          <a:xfrm>
            <a:off x="371679" y="3641909"/>
            <a:ext cx="6551635" cy="2508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ts val="6000"/>
              </a:lnSpc>
              <a:spcBef>
                <a:spcPct val="0"/>
              </a:spcBef>
              <a:buNone/>
              <a:defRPr sz="6000" b="0" kern="120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5400" dirty="0"/>
              <a:t>Title Treatment Shown Here for </a:t>
            </a:r>
            <a:br>
              <a:rPr lang="en-US" sz="5400" dirty="0"/>
            </a:br>
            <a:r>
              <a:rPr lang="en-US" sz="5400" dirty="0"/>
              <a:t>Placement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D7B22C-C1EF-BFE0-EDC4-7B1D6163BA8D}"/>
              </a:ext>
            </a:extLst>
          </p:cNvPr>
          <p:cNvSpPr txBox="1">
            <a:spLocks/>
          </p:cNvSpPr>
          <p:nvPr/>
        </p:nvSpPr>
        <p:spPr>
          <a:xfrm>
            <a:off x="389264" y="6218541"/>
            <a:ext cx="7086600" cy="3041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PRESENTED BY: FIRST LASTNAME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41AF74D5-6B92-C33F-5B20-47639EB189AC}"/>
              </a:ext>
            </a:extLst>
          </p:cNvPr>
          <p:cNvSpPr txBox="1">
            <a:spLocks/>
          </p:cNvSpPr>
          <p:nvPr/>
        </p:nvSpPr>
        <p:spPr>
          <a:xfrm>
            <a:off x="371069" y="3403082"/>
            <a:ext cx="6125307" cy="3041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FFF5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E9B0A"/>
                </a:solidFill>
              </a:rPr>
              <a:t>TOPIC TREATMENT HERE</a:t>
            </a:r>
            <a:endParaRPr lang="en-US" dirty="0">
              <a:solidFill>
                <a:srgbClr val="FE9B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106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EAFEC45-ADAA-690E-8BAD-BEAE19BE4A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F7E9E0-9A5B-A3C4-7459-C8C04CED7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1DC4789-85A8-6231-BD6D-B98AD46BA3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B782376-411B-3ED9-7369-A7147587E0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9C2D68-D494-A33B-2219-7AC18B90C8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D39499-44A7-A25E-CBEE-5DB0F0A872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B120EB0-340E-67E2-0CDC-B8AF12EC6F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875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7D3745A-E063-62AB-2B8C-6B86C26C62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A1880A6-2E01-785C-51AE-298942C5B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3BE8755-FDA7-E860-D69E-0BCF043BCEE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7113A1A-F4A8-C93D-17D8-4FF56D06E06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1805749-31A3-693D-50D1-32843DF416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ADA1521-C56F-99C5-1674-DDC794F570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58B9CB6-08D7-2211-966D-DF7B6D57AC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0C6CD31-4796-B3B3-2769-A3F26F29513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DDB3EE1-2DBC-FB84-59E3-0C920435914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37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D1B4937-5D3A-485D-D16F-57574290D1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034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4F18F-C909-8CB6-22D7-FC2980F3B6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424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3718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E6E2E2-B2B7-E8B4-6729-90FB395216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442"/>
          <a:stretch>
            <a:fillRect/>
          </a:stretch>
        </p:blipFill>
        <p:spPr>
          <a:xfrm>
            <a:off x="-78379" y="0"/>
            <a:ext cx="5633669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47A256-8D13-3550-B108-A75C410044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396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05DA9FC-C95C-654A-AC99-2167E9995EB7}"/>
              </a:ext>
            </a:extLst>
          </p:cNvPr>
          <p:cNvSpPr txBox="1">
            <a:spLocks/>
          </p:cNvSpPr>
          <p:nvPr/>
        </p:nvSpPr>
        <p:spPr>
          <a:xfrm>
            <a:off x="5633669" y="2652993"/>
            <a:ext cx="6125307" cy="15822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ts val="6000"/>
              </a:lnSpc>
              <a:spcBef>
                <a:spcPct val="0"/>
              </a:spcBef>
              <a:buNone/>
              <a:defRPr sz="6000" b="0" kern="120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4800" dirty="0"/>
              <a:t>Speaker Name </a:t>
            </a:r>
            <a:br>
              <a:rPr lang="en-US" sz="4800" dirty="0"/>
            </a:br>
            <a:r>
              <a:rPr lang="en-US" sz="4800" dirty="0"/>
              <a:t>Goes Here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0DAA1983-EA62-862E-E231-58800C1BAB35}"/>
              </a:ext>
            </a:extLst>
          </p:cNvPr>
          <p:cNvSpPr txBox="1">
            <a:spLocks/>
          </p:cNvSpPr>
          <p:nvPr/>
        </p:nvSpPr>
        <p:spPr>
          <a:xfrm>
            <a:off x="5633669" y="2400092"/>
            <a:ext cx="6125307" cy="3041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FFF5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E9B0A"/>
                </a:solidFill>
              </a:rPr>
              <a:t>KEYNOTE SPEAKER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24B1D1B-C799-D8FC-3C71-2382B6E45117}"/>
              </a:ext>
            </a:extLst>
          </p:cNvPr>
          <p:cNvSpPr txBox="1">
            <a:spLocks/>
          </p:cNvSpPr>
          <p:nvPr/>
        </p:nvSpPr>
        <p:spPr>
          <a:xfrm>
            <a:off x="5651864" y="4235230"/>
            <a:ext cx="3529780" cy="6902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Organization Name Shown Here for Reference</a:t>
            </a:r>
          </a:p>
        </p:txBody>
      </p:sp>
    </p:spTree>
    <p:extLst>
      <p:ext uri="{BB962C8B-B14F-4D97-AF65-F5344CB8AC3E}">
        <p14:creationId xmlns:p14="http://schemas.microsoft.com/office/powerpoint/2010/main" val="2666489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3D5A0A-79CF-CC5A-FFDF-A6AC885C7B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6F939C7-CBDE-A717-C67B-13E775FAE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804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1FA118-2976-4ADB-8823-BB9F295E5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8559B9-AFC4-D8F4-3F95-C8C17A7DC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AB2122-D78E-02FA-EDD8-8446679DED1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3E0109-9546-0A1D-CCB4-C2E419388B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30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62C17-66D9-157C-0774-384C27FF6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B4827-5ADC-5DF0-232E-1E6AB6A41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35121A-C2C5-829B-00B2-B6F02E9F073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43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1C0A2-9B72-511C-6EB0-AACBE5BF8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221C9-AE5C-E8BC-C5EA-A68243D57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93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705F7-7238-5542-20BA-42831F549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DEE2A-5C33-C5DC-B53E-98C84C3B1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97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B5856F-B5CE-B07A-1110-77739ED54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BC178F-883C-519B-8D1B-7EB292415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E1D46CC-8206-7035-33DD-B083F28333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62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1C950C-6678-7923-4E90-1BA2776D1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10F6BB-96D4-0CFE-5D8F-80F432ED1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5B1CA53-21B3-37FF-E2CF-3232394E144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5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29</Words>
  <Application>Microsoft Macintosh PowerPoint</Application>
  <PresentationFormat>Widescreen</PresentationFormat>
  <Paragraphs>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Aptos</vt:lpstr>
      <vt:lpstr>Aptos Display</vt:lpstr>
      <vt:lpstr>Arial</vt:lpstr>
      <vt:lpstr>Georgia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Korth</dc:creator>
  <cp:lastModifiedBy>Lance McCullah</cp:lastModifiedBy>
  <cp:revision>12</cp:revision>
  <dcterms:created xsi:type="dcterms:W3CDTF">2024-04-02T15:30:20Z</dcterms:created>
  <dcterms:modified xsi:type="dcterms:W3CDTF">2026-03-12T19:26:10Z</dcterms:modified>
</cp:coreProperties>
</file>